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63" r:id="rId6"/>
    <p:sldId id="264" r:id="rId7"/>
    <p:sldId id="259" r:id="rId8"/>
    <p:sldId id="265" r:id="rId9"/>
    <p:sldId id="261" r:id="rId10"/>
    <p:sldId id="268" r:id="rId11"/>
    <p:sldId id="269" r:id="rId12"/>
    <p:sldId id="273" r:id="rId13"/>
    <p:sldId id="274" r:id="rId14"/>
    <p:sldId id="266" r:id="rId15"/>
    <p:sldId id="267" r:id="rId16"/>
    <p:sldId id="280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E5930"/>
    <a:srgbClr val="3F5779"/>
    <a:srgbClr val="59C5EC"/>
    <a:srgbClr val="E8EFF3"/>
    <a:srgbClr val="5A82A0"/>
    <a:srgbClr val="7B6984"/>
    <a:srgbClr val="6D3B4F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114741-41A2-4A62-A10A-EEB0C7A4A365}" v="8" dt="2023-05-08T16:05:15.848"/>
  </p1510:revLst>
</p1510:revInfo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6357" autoAdjust="0"/>
  </p:normalViewPr>
  <p:slideViewPr>
    <p:cSldViewPr snapToGrid="0" showGuides="1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wen Weitzenhoffer" userId="4c91c933-2fb1-43e2-8524-44ffb8b561b6" providerId="ADAL" clId="{88F1C8A6-D358-43CE-83A7-090ACC317D0A}"/>
    <pc:docChg chg="custSel modSld">
      <pc:chgData name="Owen Weitzenhoffer" userId="4c91c933-2fb1-43e2-8524-44ffb8b561b6" providerId="ADAL" clId="{88F1C8A6-D358-43CE-83A7-090ACC317D0A}" dt="2022-07-18T17:16:19.631" v="47" actId="14100"/>
      <pc:docMkLst>
        <pc:docMk/>
      </pc:docMkLst>
      <pc:sldChg chg="modSp">
        <pc:chgData name="Owen Weitzenhoffer" userId="4c91c933-2fb1-43e2-8524-44ffb8b561b6" providerId="ADAL" clId="{88F1C8A6-D358-43CE-83A7-090ACC317D0A}" dt="2022-07-18T17:13:17.642" v="0" actId="14826"/>
        <pc:sldMkLst>
          <pc:docMk/>
          <pc:sldMk cId="1670252140" sldId="256"/>
        </pc:sldMkLst>
        <pc:picChg chg="mod">
          <ac:chgData name="Owen Weitzenhoffer" userId="4c91c933-2fb1-43e2-8524-44ffb8b561b6" providerId="ADAL" clId="{88F1C8A6-D358-43CE-83A7-090ACC317D0A}" dt="2022-07-18T17:13:17.642" v="0" actId="14826"/>
          <ac:picMkLst>
            <pc:docMk/>
            <pc:sldMk cId="1670252140" sldId="256"/>
            <ac:picMk id="3" creationId="{FC42B927-D18E-4D60-9EB2-C4D4870F72F1}"/>
          </ac:picMkLst>
        </pc:picChg>
      </pc:sldChg>
      <pc:sldChg chg="addSp delSp modSp mod">
        <pc:chgData name="Owen Weitzenhoffer" userId="4c91c933-2fb1-43e2-8524-44ffb8b561b6" providerId="ADAL" clId="{88F1C8A6-D358-43CE-83A7-090ACC317D0A}" dt="2022-07-18T17:14:56.186" v="38" actId="14100"/>
        <pc:sldMkLst>
          <pc:docMk/>
          <pc:sldMk cId="3876587985" sldId="259"/>
        </pc:sldMkLst>
        <pc:picChg chg="mod">
          <ac:chgData name="Owen Weitzenhoffer" userId="4c91c933-2fb1-43e2-8524-44ffb8b561b6" providerId="ADAL" clId="{88F1C8A6-D358-43CE-83A7-090ACC317D0A}" dt="2022-07-18T17:14:56.186" v="38" actId="14100"/>
          <ac:picMkLst>
            <pc:docMk/>
            <pc:sldMk cId="3876587985" sldId="259"/>
            <ac:picMk id="4" creationId="{1D60FEBA-58CF-41EA-9789-96E6920D0611}"/>
          </ac:picMkLst>
        </pc:picChg>
        <pc:picChg chg="del">
          <ac:chgData name="Owen Weitzenhoffer" userId="4c91c933-2fb1-43e2-8524-44ffb8b561b6" providerId="ADAL" clId="{88F1C8A6-D358-43CE-83A7-090ACC317D0A}" dt="2022-07-18T17:13:45.531" v="5" actId="478"/>
          <ac:picMkLst>
            <pc:docMk/>
            <pc:sldMk cId="3876587985" sldId="259"/>
            <ac:picMk id="23" creationId="{073AA23D-85E9-4BC2-9C0F-3C4AE601631F}"/>
          </ac:picMkLst>
        </pc:picChg>
        <pc:picChg chg="add mod">
          <ac:chgData name="Owen Weitzenhoffer" userId="4c91c933-2fb1-43e2-8524-44ffb8b561b6" providerId="ADAL" clId="{88F1C8A6-D358-43CE-83A7-090ACC317D0A}" dt="2022-07-18T17:14:39.706" v="36"/>
          <ac:picMkLst>
            <pc:docMk/>
            <pc:sldMk cId="3876587985" sldId="259"/>
            <ac:picMk id="24" creationId="{A061AB00-D493-DE03-201E-6497C6B40BAE}"/>
          </ac:picMkLst>
        </pc:picChg>
      </pc:sldChg>
      <pc:sldChg chg="addSp delSp modSp mod">
        <pc:chgData name="Owen Weitzenhoffer" userId="4c91c933-2fb1-43e2-8524-44ffb8b561b6" providerId="ADAL" clId="{88F1C8A6-D358-43CE-83A7-090ACC317D0A}" dt="2022-07-18T17:15:14.162" v="40" actId="14100"/>
        <pc:sldMkLst>
          <pc:docMk/>
          <pc:sldMk cId="218982593" sldId="261"/>
        </pc:sldMkLst>
        <pc:picChg chg="mod">
          <ac:chgData name="Owen Weitzenhoffer" userId="4c91c933-2fb1-43e2-8524-44ffb8b561b6" providerId="ADAL" clId="{88F1C8A6-D358-43CE-83A7-090ACC317D0A}" dt="2022-07-18T17:15:14.162" v="40" actId="14100"/>
          <ac:picMkLst>
            <pc:docMk/>
            <pc:sldMk cId="218982593" sldId="261"/>
            <ac:picMk id="4" creationId="{F0FAFD2C-98FE-4D49-8B60-3D54DCBE49BD}"/>
          </ac:picMkLst>
        </pc:picChg>
        <pc:picChg chg="del">
          <ac:chgData name="Owen Weitzenhoffer" userId="4c91c933-2fb1-43e2-8524-44ffb8b561b6" providerId="ADAL" clId="{88F1C8A6-D358-43CE-83A7-090ACC317D0A}" dt="2022-07-18T17:13:49.555" v="7" actId="478"/>
          <ac:picMkLst>
            <pc:docMk/>
            <pc:sldMk cId="218982593" sldId="261"/>
            <ac:picMk id="16" creationId="{B83A1160-01C7-4380-881B-10A9DE450446}"/>
          </ac:picMkLst>
        </pc:picChg>
        <pc:picChg chg="add mod">
          <ac:chgData name="Owen Weitzenhoffer" userId="4c91c933-2fb1-43e2-8524-44ffb8b561b6" providerId="ADAL" clId="{88F1C8A6-D358-43CE-83A7-090ACC317D0A}" dt="2022-07-18T17:14:37.754" v="34"/>
          <ac:picMkLst>
            <pc:docMk/>
            <pc:sldMk cId="218982593" sldId="261"/>
            <ac:picMk id="17" creationId="{08768788-C65D-70FB-4C48-9334A6CAF797}"/>
          </ac:picMkLst>
        </pc:picChg>
      </pc:sldChg>
      <pc:sldChg chg="modSp">
        <pc:chgData name="Owen Weitzenhoffer" userId="4c91c933-2fb1-43e2-8524-44ffb8b561b6" providerId="ADAL" clId="{88F1C8A6-D358-43CE-83A7-090ACC317D0A}" dt="2022-07-18T17:13:37.071" v="3" actId="14826"/>
        <pc:sldMkLst>
          <pc:docMk/>
          <pc:sldMk cId="1427373423" sldId="263"/>
        </pc:sldMkLst>
        <pc:picChg chg="mod">
          <ac:chgData name="Owen Weitzenhoffer" userId="4c91c933-2fb1-43e2-8524-44ffb8b561b6" providerId="ADAL" clId="{88F1C8A6-D358-43CE-83A7-090ACC317D0A}" dt="2022-07-18T17:13:37.071" v="3" actId="14826"/>
          <ac:picMkLst>
            <pc:docMk/>
            <pc:sldMk cId="1427373423" sldId="263"/>
            <ac:picMk id="22" creationId="{98FA1565-7F55-4BFC-99ED-DAD8D7CFECF1}"/>
          </ac:picMkLst>
        </pc:picChg>
      </pc:sldChg>
      <pc:sldChg chg="addSp delSp modSp mod">
        <pc:chgData name="Owen Weitzenhoffer" userId="4c91c933-2fb1-43e2-8524-44ffb8b561b6" providerId="ADAL" clId="{88F1C8A6-D358-43CE-83A7-090ACC317D0A}" dt="2022-07-18T17:14:41.282" v="37"/>
        <pc:sldMkLst>
          <pc:docMk/>
          <pc:sldMk cId="2978651871" sldId="264"/>
        </pc:sldMkLst>
        <pc:picChg chg="del">
          <ac:chgData name="Owen Weitzenhoffer" userId="4c91c933-2fb1-43e2-8524-44ffb8b561b6" providerId="ADAL" clId="{88F1C8A6-D358-43CE-83A7-090ACC317D0A}" dt="2022-07-18T17:13:43.124" v="4" actId="478"/>
          <ac:picMkLst>
            <pc:docMk/>
            <pc:sldMk cId="2978651871" sldId="264"/>
            <ac:picMk id="25" creationId="{279ABDE5-A5BF-445F-884E-A54BDA0E09FE}"/>
          </ac:picMkLst>
        </pc:picChg>
        <pc:picChg chg="add mod">
          <ac:chgData name="Owen Weitzenhoffer" userId="4c91c933-2fb1-43e2-8524-44ffb8b561b6" providerId="ADAL" clId="{88F1C8A6-D358-43CE-83A7-090ACC317D0A}" dt="2022-07-18T17:14:41.282" v="37"/>
          <ac:picMkLst>
            <pc:docMk/>
            <pc:sldMk cId="2978651871" sldId="264"/>
            <ac:picMk id="26" creationId="{264B63FA-6154-6AB4-ED11-6C1D640C8B87}"/>
          </ac:picMkLst>
        </pc:picChg>
      </pc:sldChg>
      <pc:sldChg chg="addSp delSp modSp mod">
        <pc:chgData name="Owen Weitzenhoffer" userId="4c91c933-2fb1-43e2-8524-44ffb8b561b6" providerId="ADAL" clId="{88F1C8A6-D358-43CE-83A7-090ACC317D0A}" dt="2022-07-18T17:15:01.998" v="39" actId="14100"/>
        <pc:sldMkLst>
          <pc:docMk/>
          <pc:sldMk cId="4088600463" sldId="265"/>
        </pc:sldMkLst>
        <pc:picChg chg="mod">
          <ac:chgData name="Owen Weitzenhoffer" userId="4c91c933-2fb1-43e2-8524-44ffb8b561b6" providerId="ADAL" clId="{88F1C8A6-D358-43CE-83A7-090ACC317D0A}" dt="2022-07-18T17:15:01.998" v="39" actId="14100"/>
          <ac:picMkLst>
            <pc:docMk/>
            <pc:sldMk cId="4088600463" sldId="265"/>
            <ac:picMk id="9" creationId="{47F37FD4-E6D3-4704-8C62-D6594C0F6118}"/>
          </ac:picMkLst>
        </pc:picChg>
        <pc:picChg chg="del">
          <ac:chgData name="Owen Weitzenhoffer" userId="4c91c933-2fb1-43e2-8524-44ffb8b561b6" providerId="ADAL" clId="{88F1C8A6-D358-43CE-83A7-090ACC317D0A}" dt="2022-07-18T17:13:47.411" v="6" actId="478"/>
          <ac:picMkLst>
            <pc:docMk/>
            <pc:sldMk cId="4088600463" sldId="265"/>
            <ac:picMk id="23" creationId="{F2536013-118F-4A0E-B4E8-8CFFE4ED6665}"/>
          </ac:picMkLst>
        </pc:picChg>
        <pc:picChg chg="add mod">
          <ac:chgData name="Owen Weitzenhoffer" userId="4c91c933-2fb1-43e2-8524-44ffb8b561b6" providerId="ADAL" clId="{88F1C8A6-D358-43CE-83A7-090ACC317D0A}" dt="2022-07-18T17:14:38.733" v="35"/>
          <ac:picMkLst>
            <pc:docMk/>
            <pc:sldMk cId="4088600463" sldId="265"/>
            <ac:picMk id="25" creationId="{82746C07-2E6F-D337-5265-B08BE16C1E09}"/>
          </ac:picMkLst>
        </pc:picChg>
      </pc:sldChg>
      <pc:sldChg chg="addSp delSp modSp mod">
        <pc:chgData name="Owen Weitzenhoffer" userId="4c91c933-2fb1-43e2-8524-44ffb8b561b6" providerId="ADAL" clId="{88F1C8A6-D358-43CE-83A7-090ACC317D0A}" dt="2022-07-18T17:15:25.147" v="41" actId="14100"/>
        <pc:sldMkLst>
          <pc:docMk/>
          <pc:sldMk cId="3926759067" sldId="266"/>
        </pc:sldMkLst>
        <pc:picChg chg="mod">
          <ac:chgData name="Owen Weitzenhoffer" userId="4c91c933-2fb1-43e2-8524-44ffb8b561b6" providerId="ADAL" clId="{88F1C8A6-D358-43CE-83A7-090ACC317D0A}" dt="2022-07-18T17:15:25.147" v="41" actId="14100"/>
          <ac:picMkLst>
            <pc:docMk/>
            <pc:sldMk cId="3926759067" sldId="266"/>
            <ac:picMk id="4" creationId="{7F059A52-0DD4-4044-8E94-1958B508A4E3}"/>
          </ac:picMkLst>
        </pc:picChg>
        <pc:picChg chg="del">
          <ac:chgData name="Owen Weitzenhoffer" userId="4c91c933-2fb1-43e2-8524-44ffb8b561b6" providerId="ADAL" clId="{88F1C8A6-D358-43CE-83A7-090ACC317D0A}" dt="2022-07-18T17:14:00.946" v="12" actId="478"/>
          <ac:picMkLst>
            <pc:docMk/>
            <pc:sldMk cId="3926759067" sldId="266"/>
            <ac:picMk id="23" creationId="{CF41357B-37C7-49BF-AD8F-8BB266C22780}"/>
          </ac:picMkLst>
        </pc:picChg>
        <pc:picChg chg="add mod">
          <ac:chgData name="Owen Weitzenhoffer" userId="4c91c933-2fb1-43e2-8524-44ffb8b561b6" providerId="ADAL" clId="{88F1C8A6-D358-43CE-83A7-090ACC317D0A}" dt="2022-07-18T17:14:31.757" v="29"/>
          <ac:picMkLst>
            <pc:docMk/>
            <pc:sldMk cId="3926759067" sldId="266"/>
            <ac:picMk id="25" creationId="{99ABB49F-3726-C3AB-D17A-004A71B52C79}"/>
          </ac:picMkLst>
        </pc:picChg>
      </pc:sldChg>
      <pc:sldChg chg="addSp delSp modSp mod">
        <pc:chgData name="Owen Weitzenhoffer" userId="4c91c933-2fb1-43e2-8524-44ffb8b561b6" providerId="ADAL" clId="{88F1C8A6-D358-43CE-83A7-090ACC317D0A}" dt="2022-07-18T17:15:29.715" v="42" actId="14100"/>
        <pc:sldMkLst>
          <pc:docMk/>
          <pc:sldMk cId="1170664512" sldId="267"/>
        </pc:sldMkLst>
        <pc:picChg chg="mod">
          <ac:chgData name="Owen Weitzenhoffer" userId="4c91c933-2fb1-43e2-8524-44ffb8b561b6" providerId="ADAL" clId="{88F1C8A6-D358-43CE-83A7-090ACC317D0A}" dt="2022-07-18T17:15:29.715" v="42" actId="14100"/>
          <ac:picMkLst>
            <pc:docMk/>
            <pc:sldMk cId="1170664512" sldId="267"/>
            <ac:picMk id="4" creationId="{D216968E-919F-41A9-9C68-BCAB5B599475}"/>
          </ac:picMkLst>
        </pc:picChg>
        <pc:picChg chg="del">
          <ac:chgData name="Owen Weitzenhoffer" userId="4c91c933-2fb1-43e2-8524-44ffb8b561b6" providerId="ADAL" clId="{88F1C8A6-D358-43CE-83A7-090ACC317D0A}" dt="2022-07-18T17:14:03.347" v="13" actId="478"/>
          <ac:picMkLst>
            <pc:docMk/>
            <pc:sldMk cId="1170664512" sldId="267"/>
            <ac:picMk id="15" creationId="{120A8264-FE3B-4D22-9180-7F54443ED622}"/>
          </ac:picMkLst>
        </pc:picChg>
        <pc:picChg chg="add mod">
          <ac:chgData name="Owen Weitzenhoffer" userId="4c91c933-2fb1-43e2-8524-44ffb8b561b6" providerId="ADAL" clId="{88F1C8A6-D358-43CE-83A7-090ACC317D0A}" dt="2022-07-18T17:14:30.705" v="28"/>
          <ac:picMkLst>
            <pc:docMk/>
            <pc:sldMk cId="1170664512" sldId="267"/>
            <ac:picMk id="16" creationId="{AA0EE9B1-AFB2-20D0-3A86-17DADA9E7B03}"/>
          </ac:picMkLst>
        </pc:picChg>
      </pc:sldChg>
      <pc:sldChg chg="addSp delSp modSp mod">
        <pc:chgData name="Owen Weitzenhoffer" userId="4c91c933-2fb1-43e2-8524-44ffb8b561b6" providerId="ADAL" clId="{88F1C8A6-D358-43CE-83A7-090ACC317D0A}" dt="2022-07-18T17:14:36.762" v="33"/>
        <pc:sldMkLst>
          <pc:docMk/>
          <pc:sldMk cId="1473703976" sldId="268"/>
        </pc:sldMkLst>
        <pc:picChg chg="del">
          <ac:chgData name="Owen Weitzenhoffer" userId="4c91c933-2fb1-43e2-8524-44ffb8b561b6" providerId="ADAL" clId="{88F1C8A6-D358-43CE-83A7-090ACC317D0A}" dt="2022-07-18T17:13:51.530" v="8" actId="478"/>
          <ac:picMkLst>
            <pc:docMk/>
            <pc:sldMk cId="1473703976" sldId="268"/>
            <ac:picMk id="13" creationId="{C0BF8A29-B7E7-424A-883B-9950415E41DD}"/>
          </ac:picMkLst>
        </pc:picChg>
        <pc:picChg chg="add mod">
          <ac:chgData name="Owen Weitzenhoffer" userId="4c91c933-2fb1-43e2-8524-44ffb8b561b6" providerId="ADAL" clId="{88F1C8A6-D358-43CE-83A7-090ACC317D0A}" dt="2022-07-18T17:14:36.762" v="33"/>
          <ac:picMkLst>
            <pc:docMk/>
            <pc:sldMk cId="1473703976" sldId="268"/>
            <ac:picMk id="14" creationId="{C44E1AAF-B552-5047-045B-C60A4A4576DA}"/>
          </ac:picMkLst>
        </pc:picChg>
      </pc:sldChg>
      <pc:sldChg chg="addSp delSp modSp mod">
        <pc:chgData name="Owen Weitzenhoffer" userId="4c91c933-2fb1-43e2-8524-44ffb8b561b6" providerId="ADAL" clId="{88F1C8A6-D358-43CE-83A7-090ACC317D0A}" dt="2022-07-18T17:14:35.777" v="32"/>
        <pc:sldMkLst>
          <pc:docMk/>
          <pc:sldMk cId="4118416351" sldId="269"/>
        </pc:sldMkLst>
        <pc:picChg chg="del">
          <ac:chgData name="Owen Weitzenhoffer" userId="4c91c933-2fb1-43e2-8524-44ffb8b561b6" providerId="ADAL" clId="{88F1C8A6-D358-43CE-83A7-090ACC317D0A}" dt="2022-07-18T17:13:53.659" v="9" actId="478"/>
          <ac:picMkLst>
            <pc:docMk/>
            <pc:sldMk cId="4118416351" sldId="269"/>
            <ac:picMk id="22" creationId="{AEF880AB-244E-469E-9E1E-68AD61916A84}"/>
          </ac:picMkLst>
        </pc:picChg>
        <pc:picChg chg="add mod">
          <ac:chgData name="Owen Weitzenhoffer" userId="4c91c933-2fb1-43e2-8524-44ffb8b561b6" providerId="ADAL" clId="{88F1C8A6-D358-43CE-83A7-090ACC317D0A}" dt="2022-07-18T17:14:35.777" v="32"/>
          <ac:picMkLst>
            <pc:docMk/>
            <pc:sldMk cId="4118416351" sldId="269"/>
            <ac:picMk id="23" creationId="{49945F3A-5C37-836C-0693-CF1412DCCED4}"/>
          </ac:picMkLst>
        </pc:picChg>
      </pc:sldChg>
      <pc:sldChg chg="addSp delSp modSp mod">
        <pc:chgData name="Owen Weitzenhoffer" userId="4c91c933-2fb1-43e2-8524-44ffb8b561b6" providerId="ADAL" clId="{88F1C8A6-D358-43CE-83A7-090ACC317D0A}" dt="2022-07-18T17:16:00.239" v="45" actId="14100"/>
        <pc:sldMkLst>
          <pc:docMk/>
          <pc:sldMk cId="960518457" sldId="270"/>
        </pc:sldMkLst>
        <pc:picChg chg="mod">
          <ac:chgData name="Owen Weitzenhoffer" userId="4c91c933-2fb1-43e2-8524-44ffb8b561b6" providerId="ADAL" clId="{88F1C8A6-D358-43CE-83A7-090ACC317D0A}" dt="2022-07-18T17:16:00.239" v="45" actId="14100"/>
          <ac:picMkLst>
            <pc:docMk/>
            <pc:sldMk cId="960518457" sldId="270"/>
            <ac:picMk id="4" creationId="{B7C62DA5-CBF4-43E0-82CC-48E6686D04C2}"/>
          </ac:picMkLst>
        </pc:picChg>
        <pc:picChg chg="del">
          <ac:chgData name="Owen Weitzenhoffer" userId="4c91c933-2fb1-43e2-8524-44ffb8b561b6" providerId="ADAL" clId="{88F1C8A6-D358-43CE-83A7-090ACC317D0A}" dt="2022-07-18T17:14:15.275" v="18" actId="478"/>
          <ac:picMkLst>
            <pc:docMk/>
            <pc:sldMk cId="960518457" sldId="270"/>
            <ac:picMk id="11" creationId="{6632EB26-F1E4-40ED-BAA1-3917A7800273}"/>
          </ac:picMkLst>
        </pc:picChg>
        <pc:picChg chg="add mod">
          <ac:chgData name="Owen Weitzenhoffer" userId="4c91c933-2fb1-43e2-8524-44ffb8b561b6" providerId="ADAL" clId="{88F1C8A6-D358-43CE-83A7-090ACC317D0A}" dt="2022-07-18T17:14:24.150" v="23"/>
          <ac:picMkLst>
            <pc:docMk/>
            <pc:sldMk cId="960518457" sldId="270"/>
            <ac:picMk id="12" creationId="{4D47CA6A-9269-FD5C-140F-7C14DB3E0DF7}"/>
          </ac:picMkLst>
        </pc:picChg>
      </pc:sldChg>
      <pc:sldChg chg="addSp delSp modSp mod">
        <pc:chgData name="Owen Weitzenhoffer" userId="4c91c933-2fb1-43e2-8524-44ffb8b561b6" providerId="ADAL" clId="{88F1C8A6-D358-43CE-83A7-090ACC317D0A}" dt="2022-07-18T17:16:15.278" v="46" actId="14100"/>
        <pc:sldMkLst>
          <pc:docMk/>
          <pc:sldMk cId="4160923747" sldId="271"/>
        </pc:sldMkLst>
        <pc:picChg chg="mod">
          <ac:chgData name="Owen Weitzenhoffer" userId="4c91c933-2fb1-43e2-8524-44ffb8b561b6" providerId="ADAL" clId="{88F1C8A6-D358-43CE-83A7-090ACC317D0A}" dt="2022-07-18T17:16:15.278" v="46" actId="14100"/>
          <ac:picMkLst>
            <pc:docMk/>
            <pc:sldMk cId="4160923747" sldId="271"/>
            <ac:picMk id="4" creationId="{D84E29F8-0C20-4236-9C2A-7147CF9DFAC2}"/>
          </ac:picMkLst>
        </pc:picChg>
        <pc:picChg chg="del">
          <ac:chgData name="Owen Weitzenhoffer" userId="4c91c933-2fb1-43e2-8524-44ffb8b561b6" providerId="ADAL" clId="{88F1C8A6-D358-43CE-83A7-090ACC317D0A}" dt="2022-07-18T17:14:17.524" v="19" actId="478"/>
          <ac:picMkLst>
            <pc:docMk/>
            <pc:sldMk cId="4160923747" sldId="271"/>
            <ac:picMk id="12" creationId="{F11FC9C3-1BB4-4961-894E-7203A78FFDC2}"/>
          </ac:picMkLst>
        </pc:picChg>
        <pc:picChg chg="add mod">
          <ac:chgData name="Owen Weitzenhoffer" userId="4c91c933-2fb1-43e2-8524-44ffb8b561b6" providerId="ADAL" clId="{88F1C8A6-D358-43CE-83A7-090ACC317D0A}" dt="2022-07-18T17:14:23.374" v="22"/>
          <ac:picMkLst>
            <pc:docMk/>
            <pc:sldMk cId="4160923747" sldId="271"/>
            <ac:picMk id="13" creationId="{51B58F0C-56D1-7A28-7FB7-8DC3F66A107C}"/>
          </ac:picMkLst>
        </pc:picChg>
      </pc:sldChg>
      <pc:sldChg chg="addSp delSp modSp mod">
        <pc:chgData name="Owen Weitzenhoffer" userId="4c91c933-2fb1-43e2-8524-44ffb8b561b6" providerId="ADAL" clId="{88F1C8A6-D358-43CE-83A7-090ACC317D0A}" dt="2022-07-18T17:16:19.631" v="47" actId="14100"/>
        <pc:sldMkLst>
          <pc:docMk/>
          <pc:sldMk cId="452396134" sldId="272"/>
        </pc:sldMkLst>
        <pc:picChg chg="mod">
          <ac:chgData name="Owen Weitzenhoffer" userId="4c91c933-2fb1-43e2-8524-44ffb8b561b6" providerId="ADAL" clId="{88F1C8A6-D358-43CE-83A7-090ACC317D0A}" dt="2022-07-18T17:16:19.631" v="47" actId="14100"/>
          <ac:picMkLst>
            <pc:docMk/>
            <pc:sldMk cId="452396134" sldId="272"/>
            <ac:picMk id="4" creationId="{4B0C0F51-4CE6-48C4-A166-E22790E92900}"/>
          </ac:picMkLst>
        </pc:picChg>
        <pc:picChg chg="del">
          <ac:chgData name="Owen Weitzenhoffer" userId="4c91c933-2fb1-43e2-8524-44ffb8b561b6" providerId="ADAL" clId="{88F1C8A6-D358-43CE-83A7-090ACC317D0A}" dt="2022-07-18T17:14:19.899" v="20" actId="478"/>
          <ac:picMkLst>
            <pc:docMk/>
            <pc:sldMk cId="452396134" sldId="272"/>
            <ac:picMk id="12" creationId="{F8410749-FA53-4B26-991E-BB0BB1657AF0}"/>
          </ac:picMkLst>
        </pc:picChg>
        <pc:picChg chg="add mod">
          <ac:chgData name="Owen Weitzenhoffer" userId="4c91c933-2fb1-43e2-8524-44ffb8b561b6" providerId="ADAL" clId="{88F1C8A6-D358-43CE-83A7-090ACC317D0A}" dt="2022-07-18T17:14:21.284" v="21"/>
          <ac:picMkLst>
            <pc:docMk/>
            <pc:sldMk cId="452396134" sldId="272"/>
            <ac:picMk id="13" creationId="{F0CFD2E7-3B47-9076-A84C-E1EFC2D49DC0}"/>
          </ac:picMkLst>
        </pc:picChg>
      </pc:sldChg>
      <pc:sldChg chg="addSp delSp modSp mod">
        <pc:chgData name="Owen Weitzenhoffer" userId="4c91c933-2fb1-43e2-8524-44ffb8b561b6" providerId="ADAL" clId="{88F1C8A6-D358-43CE-83A7-090ACC317D0A}" dt="2022-07-18T17:14:34.242" v="31"/>
        <pc:sldMkLst>
          <pc:docMk/>
          <pc:sldMk cId="1030480366" sldId="273"/>
        </pc:sldMkLst>
        <pc:picChg chg="del">
          <ac:chgData name="Owen Weitzenhoffer" userId="4c91c933-2fb1-43e2-8524-44ffb8b561b6" providerId="ADAL" clId="{88F1C8A6-D358-43CE-83A7-090ACC317D0A}" dt="2022-07-18T17:13:56.475" v="10" actId="478"/>
          <ac:picMkLst>
            <pc:docMk/>
            <pc:sldMk cId="1030480366" sldId="273"/>
            <ac:picMk id="26" creationId="{0DF70920-865D-415C-A7B7-5A7DA33AFC95}"/>
          </ac:picMkLst>
        </pc:picChg>
        <pc:picChg chg="add mod">
          <ac:chgData name="Owen Weitzenhoffer" userId="4c91c933-2fb1-43e2-8524-44ffb8b561b6" providerId="ADAL" clId="{88F1C8A6-D358-43CE-83A7-090ACC317D0A}" dt="2022-07-18T17:14:34.242" v="31"/>
          <ac:picMkLst>
            <pc:docMk/>
            <pc:sldMk cId="1030480366" sldId="273"/>
            <ac:picMk id="30" creationId="{22F8BDA2-3557-87F9-0E78-C5B6E32FF6AF}"/>
          </ac:picMkLst>
        </pc:picChg>
      </pc:sldChg>
      <pc:sldChg chg="addSp delSp modSp mod">
        <pc:chgData name="Owen Weitzenhoffer" userId="4c91c933-2fb1-43e2-8524-44ffb8b561b6" providerId="ADAL" clId="{88F1C8A6-D358-43CE-83A7-090ACC317D0A}" dt="2022-07-18T17:14:33.262" v="30"/>
        <pc:sldMkLst>
          <pc:docMk/>
          <pc:sldMk cId="2130650478" sldId="274"/>
        </pc:sldMkLst>
        <pc:picChg chg="del">
          <ac:chgData name="Owen Weitzenhoffer" userId="4c91c933-2fb1-43e2-8524-44ffb8b561b6" providerId="ADAL" clId="{88F1C8A6-D358-43CE-83A7-090ACC317D0A}" dt="2022-07-18T17:13:58.795" v="11" actId="478"/>
          <ac:picMkLst>
            <pc:docMk/>
            <pc:sldMk cId="2130650478" sldId="274"/>
            <ac:picMk id="14" creationId="{5E636772-8917-4226-A2C6-1283C407A95E}"/>
          </ac:picMkLst>
        </pc:picChg>
        <pc:picChg chg="add mod">
          <ac:chgData name="Owen Weitzenhoffer" userId="4c91c933-2fb1-43e2-8524-44ffb8b561b6" providerId="ADAL" clId="{88F1C8A6-D358-43CE-83A7-090ACC317D0A}" dt="2022-07-18T17:14:33.262" v="30"/>
          <ac:picMkLst>
            <pc:docMk/>
            <pc:sldMk cId="2130650478" sldId="274"/>
            <ac:picMk id="15" creationId="{0298588C-11AC-9BE5-9E20-9759636020BE}"/>
          </ac:picMkLst>
        </pc:picChg>
      </pc:sldChg>
      <pc:sldChg chg="addSp delSp modSp mod">
        <pc:chgData name="Owen Weitzenhoffer" userId="4c91c933-2fb1-43e2-8524-44ffb8b561b6" providerId="ADAL" clId="{88F1C8A6-D358-43CE-83A7-090ACC317D0A}" dt="2022-07-18T17:15:43.291" v="43" actId="14100"/>
        <pc:sldMkLst>
          <pc:docMk/>
          <pc:sldMk cId="3302267221" sldId="275"/>
        </pc:sldMkLst>
        <pc:picChg chg="mod">
          <ac:chgData name="Owen Weitzenhoffer" userId="4c91c933-2fb1-43e2-8524-44ffb8b561b6" providerId="ADAL" clId="{88F1C8A6-D358-43CE-83A7-090ACC317D0A}" dt="2022-07-18T17:15:43.291" v="43" actId="14100"/>
          <ac:picMkLst>
            <pc:docMk/>
            <pc:sldMk cId="3302267221" sldId="275"/>
            <ac:picMk id="4" creationId="{377AC918-0D85-4523-8C50-08526523073B}"/>
          </ac:picMkLst>
        </pc:picChg>
        <pc:picChg chg="del">
          <ac:chgData name="Owen Weitzenhoffer" userId="4c91c933-2fb1-43e2-8524-44ffb8b561b6" providerId="ADAL" clId="{88F1C8A6-D358-43CE-83A7-090ACC317D0A}" dt="2022-07-18T17:14:10.675" v="16" actId="478"/>
          <ac:picMkLst>
            <pc:docMk/>
            <pc:sldMk cId="3302267221" sldId="275"/>
            <ac:picMk id="16" creationId="{D178E53D-8A4A-4D1A-A8D2-0122DDF7A336}"/>
          </ac:picMkLst>
        </pc:picChg>
        <pc:picChg chg="add mod">
          <ac:chgData name="Owen Weitzenhoffer" userId="4c91c933-2fb1-43e2-8524-44ffb8b561b6" providerId="ADAL" clId="{88F1C8A6-D358-43CE-83A7-090ACC317D0A}" dt="2022-07-18T17:14:26.313" v="25"/>
          <ac:picMkLst>
            <pc:docMk/>
            <pc:sldMk cId="3302267221" sldId="275"/>
            <ac:picMk id="17" creationId="{42EC1413-3060-A4C7-88D0-7B5C67C984EE}"/>
          </ac:picMkLst>
        </pc:picChg>
      </pc:sldChg>
      <pc:sldChg chg="addSp delSp modSp mod">
        <pc:chgData name="Owen Weitzenhoffer" userId="4c91c933-2fb1-43e2-8524-44ffb8b561b6" providerId="ADAL" clId="{88F1C8A6-D358-43CE-83A7-090ACC317D0A}" dt="2022-07-18T17:15:50.150" v="44" actId="14100"/>
        <pc:sldMkLst>
          <pc:docMk/>
          <pc:sldMk cId="4138538504" sldId="276"/>
        </pc:sldMkLst>
        <pc:picChg chg="mod">
          <ac:chgData name="Owen Weitzenhoffer" userId="4c91c933-2fb1-43e2-8524-44ffb8b561b6" providerId="ADAL" clId="{88F1C8A6-D358-43CE-83A7-090ACC317D0A}" dt="2022-07-18T17:15:50.150" v="44" actId="14100"/>
          <ac:picMkLst>
            <pc:docMk/>
            <pc:sldMk cId="4138538504" sldId="276"/>
            <ac:picMk id="4" creationId="{9716FB2A-42B3-46CF-9AC9-DE8F0186C647}"/>
          </ac:picMkLst>
        </pc:picChg>
        <pc:picChg chg="del">
          <ac:chgData name="Owen Weitzenhoffer" userId="4c91c933-2fb1-43e2-8524-44ffb8b561b6" providerId="ADAL" clId="{88F1C8A6-D358-43CE-83A7-090ACC317D0A}" dt="2022-07-18T17:14:12.915" v="17" actId="478"/>
          <ac:picMkLst>
            <pc:docMk/>
            <pc:sldMk cId="4138538504" sldId="276"/>
            <ac:picMk id="26" creationId="{03E0D7E2-261A-4C08-8792-05B7DE6BFFB0}"/>
          </ac:picMkLst>
        </pc:picChg>
        <pc:picChg chg="add mod">
          <ac:chgData name="Owen Weitzenhoffer" userId="4c91c933-2fb1-43e2-8524-44ffb8b561b6" providerId="ADAL" clId="{88F1C8A6-D358-43CE-83A7-090ACC317D0A}" dt="2022-07-18T17:14:25.547" v="24"/>
          <ac:picMkLst>
            <pc:docMk/>
            <pc:sldMk cId="4138538504" sldId="276"/>
            <ac:picMk id="27" creationId="{28870424-FE0D-2A22-4293-6723477CE7D7}"/>
          </ac:picMkLst>
        </pc:picChg>
      </pc:sldChg>
      <pc:sldChg chg="addSp delSp modSp mod">
        <pc:chgData name="Owen Weitzenhoffer" userId="4c91c933-2fb1-43e2-8524-44ffb8b561b6" providerId="ADAL" clId="{88F1C8A6-D358-43CE-83A7-090ACC317D0A}" dt="2022-07-18T17:14:28.812" v="27"/>
        <pc:sldMkLst>
          <pc:docMk/>
          <pc:sldMk cId="846370082" sldId="279"/>
        </pc:sldMkLst>
        <pc:picChg chg="del">
          <ac:chgData name="Owen Weitzenhoffer" userId="4c91c933-2fb1-43e2-8524-44ffb8b561b6" providerId="ADAL" clId="{88F1C8A6-D358-43CE-83A7-090ACC317D0A}" dt="2022-07-18T17:14:05.531" v="14" actId="478"/>
          <ac:picMkLst>
            <pc:docMk/>
            <pc:sldMk cId="846370082" sldId="279"/>
            <ac:picMk id="25" creationId="{AEBA68E3-20C3-4108-901F-7D2AF45DC25E}"/>
          </ac:picMkLst>
        </pc:picChg>
        <pc:picChg chg="add mod">
          <ac:chgData name="Owen Weitzenhoffer" userId="4c91c933-2fb1-43e2-8524-44ffb8b561b6" providerId="ADAL" clId="{88F1C8A6-D358-43CE-83A7-090ACC317D0A}" dt="2022-07-18T17:14:28.812" v="27"/>
          <ac:picMkLst>
            <pc:docMk/>
            <pc:sldMk cId="846370082" sldId="279"/>
            <ac:picMk id="26" creationId="{C1D4D63E-7571-63AE-59AE-0FB47251A8E5}"/>
          </ac:picMkLst>
        </pc:picChg>
      </pc:sldChg>
      <pc:sldChg chg="addSp delSp modSp mod">
        <pc:chgData name="Owen Weitzenhoffer" userId="4c91c933-2fb1-43e2-8524-44ffb8b561b6" providerId="ADAL" clId="{88F1C8A6-D358-43CE-83A7-090ACC317D0A}" dt="2022-07-18T17:14:27.954" v="26"/>
        <pc:sldMkLst>
          <pc:docMk/>
          <pc:sldMk cId="2596164925" sldId="280"/>
        </pc:sldMkLst>
        <pc:picChg chg="del">
          <ac:chgData name="Owen Weitzenhoffer" userId="4c91c933-2fb1-43e2-8524-44ffb8b561b6" providerId="ADAL" clId="{88F1C8A6-D358-43CE-83A7-090ACC317D0A}" dt="2022-07-18T17:14:07.859" v="15" actId="478"/>
          <ac:picMkLst>
            <pc:docMk/>
            <pc:sldMk cId="2596164925" sldId="280"/>
            <ac:picMk id="18" creationId="{16D4FCFB-F3F1-4C4A-AEAF-7810E389ECD2}"/>
          </ac:picMkLst>
        </pc:picChg>
        <pc:picChg chg="add mod">
          <ac:chgData name="Owen Weitzenhoffer" userId="4c91c933-2fb1-43e2-8524-44ffb8b561b6" providerId="ADAL" clId="{88F1C8A6-D358-43CE-83A7-090ACC317D0A}" dt="2022-07-18T17:14:27.954" v="26"/>
          <ac:picMkLst>
            <pc:docMk/>
            <pc:sldMk cId="2596164925" sldId="280"/>
            <ac:picMk id="19" creationId="{41D8F452-DCFF-3CDA-13E3-80B6D882E015}"/>
          </ac:picMkLst>
        </pc:picChg>
      </pc:sldChg>
    </pc:docChg>
  </pc:docChgLst>
  <pc:docChgLst>
    <pc:chgData name="Maci Wilson" userId="c9ba7705-94f4-4941-9e8a-9f1c07125868" providerId="ADAL" clId="{95B7BCD6-789A-4DEB-9AB5-9AC80203D72E}"/>
    <pc:docChg chg="custSel modSld">
      <pc:chgData name="Maci Wilson" userId="c9ba7705-94f4-4941-9e8a-9f1c07125868" providerId="ADAL" clId="{95B7BCD6-789A-4DEB-9AB5-9AC80203D72E}" dt="2023-04-03T12:33:16.600" v="63" actId="688"/>
      <pc:docMkLst>
        <pc:docMk/>
      </pc:docMkLst>
      <pc:sldChg chg="addSp delSp modSp mod">
        <pc:chgData name="Maci Wilson" userId="c9ba7705-94f4-4941-9e8a-9f1c07125868" providerId="ADAL" clId="{95B7BCD6-789A-4DEB-9AB5-9AC80203D72E}" dt="2023-04-03T12:33:16.600" v="63" actId="688"/>
        <pc:sldMkLst>
          <pc:docMk/>
          <pc:sldMk cId="3876587985" sldId="259"/>
        </pc:sldMkLst>
        <pc:spChg chg="mod">
          <ac:chgData name="Maci Wilson" userId="c9ba7705-94f4-4941-9e8a-9f1c07125868" providerId="ADAL" clId="{95B7BCD6-789A-4DEB-9AB5-9AC80203D72E}" dt="2023-04-03T12:32:45.948" v="56" actId="20577"/>
          <ac:spMkLst>
            <pc:docMk/>
            <pc:sldMk cId="3876587985" sldId="259"/>
            <ac:spMk id="8" creationId="{CE7DC52B-CC70-4061-93ED-F4C2DD548EB5}"/>
          </ac:spMkLst>
        </pc:spChg>
        <pc:picChg chg="del">
          <ac:chgData name="Maci Wilson" userId="c9ba7705-94f4-4941-9e8a-9f1c07125868" providerId="ADAL" clId="{95B7BCD6-789A-4DEB-9AB5-9AC80203D72E}" dt="2023-04-03T12:32:28.466" v="17" actId="478"/>
          <ac:picMkLst>
            <pc:docMk/>
            <pc:sldMk cId="3876587985" sldId="259"/>
            <ac:picMk id="9" creationId="{8E79A91C-81B2-7D25-6386-B426E5430108}"/>
          </ac:picMkLst>
        </pc:picChg>
        <pc:picChg chg="mod">
          <ac:chgData name="Maci Wilson" userId="c9ba7705-94f4-4941-9e8a-9f1c07125868" providerId="ADAL" clId="{95B7BCD6-789A-4DEB-9AB5-9AC80203D72E}" dt="2023-04-03T12:32:40.491" v="52" actId="1037"/>
          <ac:picMkLst>
            <pc:docMk/>
            <pc:sldMk cId="3876587985" sldId="259"/>
            <ac:picMk id="10" creationId="{038FF889-55E0-3C35-86D0-87588BEC0EF1}"/>
          </ac:picMkLst>
        </pc:picChg>
        <pc:picChg chg="del">
          <ac:chgData name="Maci Wilson" userId="c9ba7705-94f4-4941-9e8a-9f1c07125868" providerId="ADAL" clId="{95B7BCD6-789A-4DEB-9AB5-9AC80203D72E}" dt="2023-04-03T12:32:29.496" v="18" actId="478"/>
          <ac:picMkLst>
            <pc:docMk/>
            <pc:sldMk cId="3876587985" sldId="259"/>
            <ac:picMk id="11" creationId="{76DD5856-7DD3-82FD-612A-FC5645805717}"/>
          </ac:picMkLst>
        </pc:picChg>
        <pc:picChg chg="add mod">
          <ac:chgData name="Maci Wilson" userId="c9ba7705-94f4-4941-9e8a-9f1c07125868" providerId="ADAL" clId="{95B7BCD6-789A-4DEB-9AB5-9AC80203D72E}" dt="2023-04-03T12:33:16.600" v="63" actId="688"/>
          <ac:picMkLst>
            <pc:docMk/>
            <pc:sldMk cId="3876587985" sldId="259"/>
            <ac:picMk id="12" creationId="{36E1E30C-3BAC-95D1-711C-B36C0A3DB2BC}"/>
          </ac:picMkLst>
        </pc:picChg>
      </pc:sldChg>
    </pc:docChg>
  </pc:docChgLst>
  <pc:docChgLst>
    <pc:chgData name="Bryan Kiel" userId="613a03e6-f214-4548-98b0-e9da8599de71" providerId="ADAL" clId="{803EAD8B-BCEF-4508-8F34-86FC56AA7ABD}"/>
    <pc:docChg chg="custSel delSld modSld">
      <pc:chgData name="Bryan Kiel" userId="613a03e6-f214-4548-98b0-e9da8599de71" providerId="ADAL" clId="{803EAD8B-BCEF-4508-8F34-86FC56AA7ABD}" dt="2022-01-26T18:24:30.547" v="106"/>
      <pc:docMkLst>
        <pc:docMk/>
      </pc:docMkLst>
      <pc:sldChg chg="addSp delSp modSp mod">
        <pc:chgData name="Bryan Kiel" userId="613a03e6-f214-4548-98b0-e9da8599de71" providerId="ADAL" clId="{803EAD8B-BCEF-4508-8F34-86FC56AA7ABD}" dt="2022-01-26T18:23:52.872" v="80" actId="1036"/>
        <pc:sldMkLst>
          <pc:docMk/>
          <pc:sldMk cId="1670252140" sldId="256"/>
        </pc:sldMkLst>
        <pc:spChg chg="add del mod">
          <ac:chgData name="Bryan Kiel" userId="613a03e6-f214-4548-98b0-e9da8599de71" providerId="ADAL" clId="{803EAD8B-BCEF-4508-8F34-86FC56AA7ABD}" dt="2022-01-26T18:23:46.601" v="70" actId="478"/>
          <ac:spMkLst>
            <pc:docMk/>
            <pc:sldMk cId="1670252140" sldId="256"/>
            <ac:spMk id="7" creationId="{319E4F94-7CEE-45DD-9E93-4552FDD30CDC}"/>
          </ac:spMkLst>
        </pc:spChg>
        <pc:picChg chg="mod">
          <ac:chgData name="Bryan Kiel" userId="613a03e6-f214-4548-98b0-e9da8599de71" providerId="ADAL" clId="{803EAD8B-BCEF-4508-8F34-86FC56AA7ABD}" dt="2022-01-26T18:23:52.872" v="80" actId="1036"/>
          <ac:picMkLst>
            <pc:docMk/>
            <pc:sldMk cId="1670252140" sldId="256"/>
            <ac:picMk id="3" creationId="{FC42B927-D18E-4D60-9EB2-C4D4870F72F1}"/>
          </ac:picMkLst>
        </pc:picChg>
        <pc:picChg chg="add del mod">
          <ac:chgData name="Bryan Kiel" userId="613a03e6-f214-4548-98b0-e9da8599de71" providerId="ADAL" clId="{803EAD8B-BCEF-4508-8F34-86FC56AA7ABD}" dt="2022-01-26T18:23:43.973" v="68" actId="478"/>
          <ac:picMkLst>
            <pc:docMk/>
            <pc:sldMk cId="1670252140" sldId="256"/>
            <ac:picMk id="6" creationId="{09E007D9-15C8-40BB-BA61-F16B9775F408}"/>
          </ac:picMkLst>
        </pc:picChg>
      </pc:sldChg>
      <pc:sldChg chg="addSp delSp modSp mod">
        <pc:chgData name="Bryan Kiel" userId="613a03e6-f214-4548-98b0-e9da8599de71" providerId="ADAL" clId="{803EAD8B-BCEF-4508-8F34-86FC56AA7ABD}" dt="2022-01-26T18:24:14.915" v="91"/>
        <pc:sldMkLst>
          <pc:docMk/>
          <pc:sldMk cId="3876587985" sldId="259"/>
        </pc:sldMkLst>
        <pc:picChg chg="add mod">
          <ac:chgData name="Bryan Kiel" userId="613a03e6-f214-4548-98b0-e9da8599de71" providerId="ADAL" clId="{803EAD8B-BCEF-4508-8F34-86FC56AA7ABD}" dt="2022-01-26T18:24:14.915" v="91"/>
          <ac:picMkLst>
            <pc:docMk/>
            <pc:sldMk cId="3876587985" sldId="259"/>
            <ac:picMk id="23" creationId="{073AA23D-85E9-4BC2-9C0F-3C4AE601631F}"/>
          </ac:picMkLst>
        </pc:picChg>
        <pc:picChg chg="del">
          <ac:chgData name="Bryan Kiel" userId="613a03e6-f214-4548-98b0-e9da8599de71" providerId="ADAL" clId="{803EAD8B-BCEF-4508-8F34-86FC56AA7ABD}" dt="2022-01-13T16:22:17.183" v="4" actId="478"/>
          <ac:picMkLst>
            <pc:docMk/>
            <pc:sldMk cId="3876587985" sldId="259"/>
            <ac:picMk id="26" creationId="{E162C84F-BEA4-439D-8BA3-DE66600BC8A3}"/>
          </ac:picMkLst>
        </pc:picChg>
      </pc:sldChg>
      <pc:sldChg chg="addSp delSp modSp mod">
        <pc:chgData name="Bryan Kiel" userId="613a03e6-f214-4548-98b0-e9da8599de71" providerId="ADAL" clId="{803EAD8B-BCEF-4508-8F34-86FC56AA7ABD}" dt="2022-01-26T18:24:16.699" v="93"/>
        <pc:sldMkLst>
          <pc:docMk/>
          <pc:sldMk cId="218982593" sldId="261"/>
        </pc:sldMkLst>
        <pc:picChg chg="add mod">
          <ac:chgData name="Bryan Kiel" userId="613a03e6-f214-4548-98b0-e9da8599de71" providerId="ADAL" clId="{803EAD8B-BCEF-4508-8F34-86FC56AA7ABD}" dt="2022-01-26T18:24:16.699" v="93"/>
          <ac:picMkLst>
            <pc:docMk/>
            <pc:sldMk cId="218982593" sldId="261"/>
            <ac:picMk id="16" creationId="{B83A1160-01C7-4380-881B-10A9DE450446}"/>
          </ac:picMkLst>
        </pc:picChg>
        <pc:picChg chg="del">
          <ac:chgData name="Bryan Kiel" userId="613a03e6-f214-4548-98b0-e9da8599de71" providerId="ADAL" clId="{803EAD8B-BCEF-4508-8F34-86FC56AA7ABD}" dt="2022-01-13T16:22:25.298" v="6" actId="478"/>
          <ac:picMkLst>
            <pc:docMk/>
            <pc:sldMk cId="218982593" sldId="261"/>
            <ac:picMk id="26" creationId="{E162C84F-BEA4-439D-8BA3-DE66600BC8A3}"/>
          </ac:picMkLst>
        </pc:picChg>
      </pc:sldChg>
      <pc:sldChg chg="addSp delSp modSp mod">
        <pc:chgData name="Bryan Kiel" userId="613a03e6-f214-4548-98b0-e9da8599de71" providerId="ADAL" clId="{803EAD8B-BCEF-4508-8F34-86FC56AA7ABD}" dt="2022-01-26T18:24:10.592" v="89" actId="1035"/>
        <pc:sldMkLst>
          <pc:docMk/>
          <pc:sldMk cId="1427373423" sldId="263"/>
        </pc:sldMkLst>
        <pc:picChg chg="add mod">
          <ac:chgData name="Bryan Kiel" userId="613a03e6-f214-4548-98b0-e9da8599de71" providerId="ADAL" clId="{803EAD8B-BCEF-4508-8F34-86FC56AA7ABD}" dt="2022-01-26T18:24:10.592" v="89" actId="1035"/>
          <ac:picMkLst>
            <pc:docMk/>
            <pc:sldMk cId="1427373423" sldId="263"/>
            <ac:picMk id="22" creationId="{98FA1565-7F55-4BFC-99ED-DAD8D7CFECF1}"/>
          </ac:picMkLst>
        </pc:picChg>
        <pc:picChg chg="del">
          <ac:chgData name="Bryan Kiel" userId="613a03e6-f214-4548-98b0-e9da8599de71" providerId="ADAL" clId="{803EAD8B-BCEF-4508-8F34-86FC56AA7ABD}" dt="2022-01-13T16:22:10.222" v="2" actId="478"/>
          <ac:picMkLst>
            <pc:docMk/>
            <pc:sldMk cId="1427373423" sldId="263"/>
            <ac:picMk id="26" creationId="{E162C84F-BEA4-439D-8BA3-DE66600BC8A3}"/>
          </ac:picMkLst>
        </pc:picChg>
      </pc:sldChg>
      <pc:sldChg chg="addSp delSp modSp mod">
        <pc:chgData name="Bryan Kiel" userId="613a03e6-f214-4548-98b0-e9da8599de71" providerId="ADAL" clId="{803EAD8B-BCEF-4508-8F34-86FC56AA7ABD}" dt="2022-01-26T18:24:13.515" v="90"/>
        <pc:sldMkLst>
          <pc:docMk/>
          <pc:sldMk cId="2978651871" sldId="264"/>
        </pc:sldMkLst>
        <pc:picChg chg="add mod">
          <ac:chgData name="Bryan Kiel" userId="613a03e6-f214-4548-98b0-e9da8599de71" providerId="ADAL" clId="{803EAD8B-BCEF-4508-8F34-86FC56AA7ABD}" dt="2022-01-26T18:24:13.515" v="90"/>
          <ac:picMkLst>
            <pc:docMk/>
            <pc:sldMk cId="2978651871" sldId="264"/>
            <ac:picMk id="25" creationId="{279ABDE5-A5BF-445F-884E-A54BDA0E09FE}"/>
          </ac:picMkLst>
        </pc:picChg>
        <pc:picChg chg="del">
          <ac:chgData name="Bryan Kiel" userId="613a03e6-f214-4548-98b0-e9da8599de71" providerId="ADAL" clId="{803EAD8B-BCEF-4508-8F34-86FC56AA7ABD}" dt="2022-01-13T16:22:13.502" v="3" actId="478"/>
          <ac:picMkLst>
            <pc:docMk/>
            <pc:sldMk cId="2978651871" sldId="264"/>
            <ac:picMk id="26" creationId="{E162C84F-BEA4-439D-8BA3-DE66600BC8A3}"/>
          </ac:picMkLst>
        </pc:picChg>
      </pc:sldChg>
      <pc:sldChg chg="addSp delSp modSp mod">
        <pc:chgData name="Bryan Kiel" userId="613a03e6-f214-4548-98b0-e9da8599de71" providerId="ADAL" clId="{803EAD8B-BCEF-4508-8F34-86FC56AA7ABD}" dt="2022-01-26T18:24:15.867" v="92"/>
        <pc:sldMkLst>
          <pc:docMk/>
          <pc:sldMk cId="4088600463" sldId="265"/>
        </pc:sldMkLst>
        <pc:picChg chg="add mod">
          <ac:chgData name="Bryan Kiel" userId="613a03e6-f214-4548-98b0-e9da8599de71" providerId="ADAL" clId="{803EAD8B-BCEF-4508-8F34-86FC56AA7ABD}" dt="2022-01-26T18:24:15.867" v="92"/>
          <ac:picMkLst>
            <pc:docMk/>
            <pc:sldMk cId="4088600463" sldId="265"/>
            <ac:picMk id="23" creationId="{F2536013-118F-4A0E-B4E8-8CFFE4ED6665}"/>
          </ac:picMkLst>
        </pc:picChg>
        <pc:picChg chg="del">
          <ac:chgData name="Bryan Kiel" userId="613a03e6-f214-4548-98b0-e9da8599de71" providerId="ADAL" clId="{803EAD8B-BCEF-4508-8F34-86FC56AA7ABD}" dt="2022-01-13T16:22:21.182" v="5" actId="478"/>
          <ac:picMkLst>
            <pc:docMk/>
            <pc:sldMk cId="4088600463" sldId="265"/>
            <ac:picMk id="26" creationId="{E162C84F-BEA4-439D-8BA3-DE66600BC8A3}"/>
          </ac:picMkLst>
        </pc:picChg>
      </pc:sldChg>
      <pc:sldChg chg="addSp delSp modSp mod">
        <pc:chgData name="Bryan Kiel" userId="613a03e6-f214-4548-98b0-e9da8599de71" providerId="ADAL" clId="{803EAD8B-BCEF-4508-8F34-86FC56AA7ABD}" dt="2022-01-26T18:24:21.859" v="98"/>
        <pc:sldMkLst>
          <pc:docMk/>
          <pc:sldMk cId="3926759067" sldId="266"/>
        </pc:sldMkLst>
        <pc:picChg chg="add mod">
          <ac:chgData name="Bryan Kiel" userId="613a03e6-f214-4548-98b0-e9da8599de71" providerId="ADAL" clId="{803EAD8B-BCEF-4508-8F34-86FC56AA7ABD}" dt="2022-01-26T18:24:21.859" v="98"/>
          <ac:picMkLst>
            <pc:docMk/>
            <pc:sldMk cId="3926759067" sldId="266"/>
            <ac:picMk id="23" creationId="{CF41357B-37C7-49BF-AD8F-8BB266C22780}"/>
          </ac:picMkLst>
        </pc:picChg>
        <pc:picChg chg="del">
          <ac:chgData name="Bryan Kiel" userId="613a03e6-f214-4548-98b0-e9da8599de71" providerId="ADAL" clId="{803EAD8B-BCEF-4508-8F34-86FC56AA7ABD}" dt="2022-01-13T16:22:55.707" v="14" actId="478"/>
          <ac:picMkLst>
            <pc:docMk/>
            <pc:sldMk cId="3926759067" sldId="266"/>
            <ac:picMk id="26" creationId="{E162C84F-BEA4-439D-8BA3-DE66600BC8A3}"/>
          </ac:picMkLst>
        </pc:picChg>
      </pc:sldChg>
      <pc:sldChg chg="addSp delSp modSp mod">
        <pc:chgData name="Bryan Kiel" userId="613a03e6-f214-4548-98b0-e9da8599de71" providerId="ADAL" clId="{803EAD8B-BCEF-4508-8F34-86FC56AA7ABD}" dt="2022-01-26T18:24:23.579" v="99"/>
        <pc:sldMkLst>
          <pc:docMk/>
          <pc:sldMk cId="1170664512" sldId="267"/>
        </pc:sldMkLst>
        <pc:picChg chg="add mod">
          <ac:chgData name="Bryan Kiel" userId="613a03e6-f214-4548-98b0-e9da8599de71" providerId="ADAL" clId="{803EAD8B-BCEF-4508-8F34-86FC56AA7ABD}" dt="2022-01-26T18:24:23.579" v="99"/>
          <ac:picMkLst>
            <pc:docMk/>
            <pc:sldMk cId="1170664512" sldId="267"/>
            <ac:picMk id="15" creationId="{120A8264-FE3B-4D22-9180-7F54443ED622}"/>
          </ac:picMkLst>
        </pc:picChg>
        <pc:picChg chg="del">
          <ac:chgData name="Bryan Kiel" userId="613a03e6-f214-4548-98b0-e9da8599de71" providerId="ADAL" clId="{803EAD8B-BCEF-4508-8F34-86FC56AA7ABD}" dt="2022-01-13T16:22:59.417" v="15" actId="478"/>
          <ac:picMkLst>
            <pc:docMk/>
            <pc:sldMk cId="1170664512" sldId="267"/>
            <ac:picMk id="26" creationId="{E162C84F-BEA4-439D-8BA3-DE66600BC8A3}"/>
          </ac:picMkLst>
        </pc:picChg>
      </pc:sldChg>
      <pc:sldChg chg="addSp delSp modSp mod">
        <pc:chgData name="Bryan Kiel" userId="613a03e6-f214-4548-98b0-e9da8599de71" providerId="ADAL" clId="{803EAD8B-BCEF-4508-8F34-86FC56AA7ABD}" dt="2022-01-26T18:24:18.467" v="94"/>
        <pc:sldMkLst>
          <pc:docMk/>
          <pc:sldMk cId="1473703976" sldId="268"/>
        </pc:sldMkLst>
        <pc:picChg chg="add mod">
          <ac:chgData name="Bryan Kiel" userId="613a03e6-f214-4548-98b0-e9da8599de71" providerId="ADAL" clId="{803EAD8B-BCEF-4508-8F34-86FC56AA7ABD}" dt="2022-01-26T18:24:18.467" v="94"/>
          <ac:picMkLst>
            <pc:docMk/>
            <pc:sldMk cId="1473703976" sldId="268"/>
            <ac:picMk id="13" creationId="{C0BF8A29-B7E7-424A-883B-9950415E41DD}"/>
          </ac:picMkLst>
        </pc:picChg>
        <pc:picChg chg="del">
          <ac:chgData name="Bryan Kiel" userId="613a03e6-f214-4548-98b0-e9da8599de71" providerId="ADAL" clId="{803EAD8B-BCEF-4508-8F34-86FC56AA7ABD}" dt="2022-01-13T16:22:28.949" v="7" actId="478"/>
          <ac:picMkLst>
            <pc:docMk/>
            <pc:sldMk cId="1473703976" sldId="268"/>
            <ac:picMk id="26" creationId="{E162C84F-BEA4-439D-8BA3-DE66600BC8A3}"/>
          </ac:picMkLst>
        </pc:picChg>
      </pc:sldChg>
      <pc:sldChg chg="addSp delSp modSp mod">
        <pc:chgData name="Bryan Kiel" userId="613a03e6-f214-4548-98b0-e9da8599de71" providerId="ADAL" clId="{803EAD8B-BCEF-4508-8F34-86FC56AA7ABD}" dt="2022-01-26T18:24:19.387" v="95"/>
        <pc:sldMkLst>
          <pc:docMk/>
          <pc:sldMk cId="4118416351" sldId="269"/>
        </pc:sldMkLst>
        <pc:picChg chg="add mod">
          <ac:chgData name="Bryan Kiel" userId="613a03e6-f214-4548-98b0-e9da8599de71" providerId="ADAL" clId="{803EAD8B-BCEF-4508-8F34-86FC56AA7ABD}" dt="2022-01-26T18:24:19.387" v="95"/>
          <ac:picMkLst>
            <pc:docMk/>
            <pc:sldMk cId="4118416351" sldId="269"/>
            <ac:picMk id="22" creationId="{AEF880AB-244E-469E-9E1E-68AD61916A84}"/>
          </ac:picMkLst>
        </pc:picChg>
        <pc:picChg chg="del">
          <ac:chgData name="Bryan Kiel" userId="613a03e6-f214-4548-98b0-e9da8599de71" providerId="ADAL" clId="{803EAD8B-BCEF-4508-8F34-86FC56AA7ABD}" dt="2022-01-13T16:22:32.551" v="8" actId="478"/>
          <ac:picMkLst>
            <pc:docMk/>
            <pc:sldMk cId="4118416351" sldId="269"/>
            <ac:picMk id="26" creationId="{E162C84F-BEA4-439D-8BA3-DE66600BC8A3}"/>
          </ac:picMkLst>
        </pc:picChg>
      </pc:sldChg>
      <pc:sldChg chg="addSp delSp modSp mod">
        <pc:chgData name="Bryan Kiel" userId="613a03e6-f214-4548-98b0-e9da8599de71" providerId="ADAL" clId="{803EAD8B-BCEF-4508-8F34-86FC56AA7ABD}" dt="2022-01-26T18:24:29.107" v="104"/>
        <pc:sldMkLst>
          <pc:docMk/>
          <pc:sldMk cId="960518457" sldId="270"/>
        </pc:sldMkLst>
        <pc:picChg chg="add mod">
          <ac:chgData name="Bryan Kiel" userId="613a03e6-f214-4548-98b0-e9da8599de71" providerId="ADAL" clId="{803EAD8B-BCEF-4508-8F34-86FC56AA7ABD}" dt="2022-01-26T18:24:29.107" v="104"/>
          <ac:picMkLst>
            <pc:docMk/>
            <pc:sldMk cId="960518457" sldId="270"/>
            <ac:picMk id="11" creationId="{6632EB26-F1E4-40ED-BAA1-3917A7800273}"/>
          </ac:picMkLst>
        </pc:picChg>
        <pc:picChg chg="del">
          <ac:chgData name="Bryan Kiel" userId="613a03e6-f214-4548-98b0-e9da8599de71" providerId="ADAL" clId="{803EAD8B-BCEF-4508-8F34-86FC56AA7ABD}" dt="2022-01-13T16:23:19.137" v="21" actId="478"/>
          <ac:picMkLst>
            <pc:docMk/>
            <pc:sldMk cId="960518457" sldId="270"/>
            <ac:picMk id="26" creationId="{E162C84F-BEA4-439D-8BA3-DE66600BC8A3}"/>
          </ac:picMkLst>
        </pc:picChg>
      </pc:sldChg>
      <pc:sldChg chg="addSp delSp modSp mod">
        <pc:chgData name="Bryan Kiel" userId="613a03e6-f214-4548-98b0-e9da8599de71" providerId="ADAL" clId="{803EAD8B-BCEF-4508-8F34-86FC56AA7ABD}" dt="2022-01-26T18:24:29.844" v="105"/>
        <pc:sldMkLst>
          <pc:docMk/>
          <pc:sldMk cId="4160923747" sldId="271"/>
        </pc:sldMkLst>
        <pc:picChg chg="add mod">
          <ac:chgData name="Bryan Kiel" userId="613a03e6-f214-4548-98b0-e9da8599de71" providerId="ADAL" clId="{803EAD8B-BCEF-4508-8F34-86FC56AA7ABD}" dt="2022-01-26T18:24:29.844" v="105"/>
          <ac:picMkLst>
            <pc:docMk/>
            <pc:sldMk cId="4160923747" sldId="271"/>
            <ac:picMk id="12" creationId="{F11FC9C3-1BB4-4961-894E-7203A78FFDC2}"/>
          </ac:picMkLst>
        </pc:picChg>
        <pc:picChg chg="del">
          <ac:chgData name="Bryan Kiel" userId="613a03e6-f214-4548-98b0-e9da8599de71" providerId="ADAL" clId="{803EAD8B-BCEF-4508-8F34-86FC56AA7ABD}" dt="2022-01-13T16:23:22.792" v="22" actId="478"/>
          <ac:picMkLst>
            <pc:docMk/>
            <pc:sldMk cId="4160923747" sldId="271"/>
            <ac:picMk id="26" creationId="{E162C84F-BEA4-439D-8BA3-DE66600BC8A3}"/>
          </ac:picMkLst>
        </pc:picChg>
      </pc:sldChg>
      <pc:sldChg chg="addSp delSp modSp mod">
        <pc:chgData name="Bryan Kiel" userId="613a03e6-f214-4548-98b0-e9da8599de71" providerId="ADAL" clId="{803EAD8B-BCEF-4508-8F34-86FC56AA7ABD}" dt="2022-01-26T18:24:30.547" v="106"/>
        <pc:sldMkLst>
          <pc:docMk/>
          <pc:sldMk cId="452396134" sldId="272"/>
        </pc:sldMkLst>
        <pc:picChg chg="add mod">
          <ac:chgData name="Bryan Kiel" userId="613a03e6-f214-4548-98b0-e9da8599de71" providerId="ADAL" clId="{803EAD8B-BCEF-4508-8F34-86FC56AA7ABD}" dt="2022-01-26T18:24:30.547" v="106"/>
          <ac:picMkLst>
            <pc:docMk/>
            <pc:sldMk cId="452396134" sldId="272"/>
            <ac:picMk id="12" creationId="{F8410749-FA53-4B26-991E-BB0BB1657AF0}"/>
          </ac:picMkLst>
        </pc:picChg>
        <pc:picChg chg="del">
          <ac:chgData name="Bryan Kiel" userId="613a03e6-f214-4548-98b0-e9da8599de71" providerId="ADAL" clId="{803EAD8B-BCEF-4508-8F34-86FC56AA7ABD}" dt="2022-01-13T16:23:26.544" v="23" actId="478"/>
          <ac:picMkLst>
            <pc:docMk/>
            <pc:sldMk cId="452396134" sldId="272"/>
            <ac:picMk id="26" creationId="{E162C84F-BEA4-439D-8BA3-DE66600BC8A3}"/>
          </ac:picMkLst>
        </pc:picChg>
      </pc:sldChg>
      <pc:sldChg chg="addSp delSp modSp mod">
        <pc:chgData name="Bryan Kiel" userId="613a03e6-f214-4548-98b0-e9da8599de71" providerId="ADAL" clId="{803EAD8B-BCEF-4508-8F34-86FC56AA7ABD}" dt="2022-01-26T18:24:20.179" v="96"/>
        <pc:sldMkLst>
          <pc:docMk/>
          <pc:sldMk cId="1030480366" sldId="273"/>
        </pc:sldMkLst>
        <pc:picChg chg="add mod">
          <ac:chgData name="Bryan Kiel" userId="613a03e6-f214-4548-98b0-e9da8599de71" providerId="ADAL" clId="{803EAD8B-BCEF-4508-8F34-86FC56AA7ABD}" dt="2022-01-26T18:24:20.179" v="96"/>
          <ac:picMkLst>
            <pc:docMk/>
            <pc:sldMk cId="1030480366" sldId="273"/>
            <ac:picMk id="26" creationId="{0DF70920-865D-415C-A7B7-5A7DA33AFC95}"/>
          </ac:picMkLst>
        </pc:picChg>
        <pc:picChg chg="del">
          <ac:chgData name="Bryan Kiel" userId="613a03e6-f214-4548-98b0-e9da8599de71" providerId="ADAL" clId="{803EAD8B-BCEF-4508-8F34-86FC56AA7ABD}" dt="2022-01-13T16:22:36.491" v="9" actId="478"/>
          <ac:picMkLst>
            <pc:docMk/>
            <pc:sldMk cId="1030480366" sldId="273"/>
            <ac:picMk id="26" creationId="{E162C84F-BEA4-439D-8BA3-DE66600BC8A3}"/>
          </ac:picMkLst>
        </pc:picChg>
      </pc:sldChg>
      <pc:sldChg chg="addSp delSp modSp mod">
        <pc:chgData name="Bryan Kiel" userId="613a03e6-f214-4548-98b0-e9da8599de71" providerId="ADAL" clId="{803EAD8B-BCEF-4508-8F34-86FC56AA7ABD}" dt="2022-01-26T18:24:21.087" v="97"/>
        <pc:sldMkLst>
          <pc:docMk/>
          <pc:sldMk cId="2130650478" sldId="274"/>
        </pc:sldMkLst>
        <pc:picChg chg="add mod">
          <ac:chgData name="Bryan Kiel" userId="613a03e6-f214-4548-98b0-e9da8599de71" providerId="ADAL" clId="{803EAD8B-BCEF-4508-8F34-86FC56AA7ABD}" dt="2022-01-26T18:24:21.087" v="97"/>
          <ac:picMkLst>
            <pc:docMk/>
            <pc:sldMk cId="2130650478" sldId="274"/>
            <ac:picMk id="14" creationId="{5E636772-8917-4226-A2C6-1283C407A95E}"/>
          </ac:picMkLst>
        </pc:picChg>
        <pc:picChg chg="del">
          <ac:chgData name="Bryan Kiel" userId="613a03e6-f214-4548-98b0-e9da8599de71" providerId="ADAL" clId="{803EAD8B-BCEF-4508-8F34-86FC56AA7ABD}" dt="2022-01-13T16:22:40.362" v="10" actId="478"/>
          <ac:picMkLst>
            <pc:docMk/>
            <pc:sldMk cId="2130650478" sldId="274"/>
            <ac:picMk id="26" creationId="{E162C84F-BEA4-439D-8BA3-DE66600BC8A3}"/>
          </ac:picMkLst>
        </pc:picChg>
      </pc:sldChg>
      <pc:sldChg chg="addSp delSp modSp mod">
        <pc:chgData name="Bryan Kiel" userId="613a03e6-f214-4548-98b0-e9da8599de71" providerId="ADAL" clId="{803EAD8B-BCEF-4508-8F34-86FC56AA7ABD}" dt="2022-01-26T18:24:27.035" v="102"/>
        <pc:sldMkLst>
          <pc:docMk/>
          <pc:sldMk cId="3302267221" sldId="275"/>
        </pc:sldMkLst>
        <pc:picChg chg="add mod">
          <ac:chgData name="Bryan Kiel" userId="613a03e6-f214-4548-98b0-e9da8599de71" providerId="ADAL" clId="{803EAD8B-BCEF-4508-8F34-86FC56AA7ABD}" dt="2022-01-26T18:24:27.035" v="102"/>
          <ac:picMkLst>
            <pc:docMk/>
            <pc:sldMk cId="3302267221" sldId="275"/>
            <ac:picMk id="16" creationId="{D178E53D-8A4A-4D1A-A8D2-0122DDF7A336}"/>
          </ac:picMkLst>
        </pc:picChg>
        <pc:picChg chg="del">
          <ac:chgData name="Bryan Kiel" userId="613a03e6-f214-4548-98b0-e9da8599de71" providerId="ADAL" clId="{803EAD8B-BCEF-4508-8F34-86FC56AA7ABD}" dt="2022-01-13T16:23:11.531" v="18" actId="478"/>
          <ac:picMkLst>
            <pc:docMk/>
            <pc:sldMk cId="3302267221" sldId="275"/>
            <ac:picMk id="26" creationId="{E162C84F-BEA4-439D-8BA3-DE66600BC8A3}"/>
          </ac:picMkLst>
        </pc:picChg>
      </pc:sldChg>
      <pc:sldChg chg="addSp delSp modSp mod">
        <pc:chgData name="Bryan Kiel" userId="613a03e6-f214-4548-98b0-e9da8599de71" providerId="ADAL" clId="{803EAD8B-BCEF-4508-8F34-86FC56AA7ABD}" dt="2022-01-26T18:24:28.092" v="103"/>
        <pc:sldMkLst>
          <pc:docMk/>
          <pc:sldMk cId="4138538504" sldId="276"/>
        </pc:sldMkLst>
        <pc:picChg chg="add mod">
          <ac:chgData name="Bryan Kiel" userId="613a03e6-f214-4548-98b0-e9da8599de71" providerId="ADAL" clId="{803EAD8B-BCEF-4508-8F34-86FC56AA7ABD}" dt="2022-01-26T18:24:28.092" v="103"/>
          <ac:picMkLst>
            <pc:docMk/>
            <pc:sldMk cId="4138538504" sldId="276"/>
            <ac:picMk id="26" creationId="{03E0D7E2-261A-4C08-8792-05B7DE6BFFB0}"/>
          </ac:picMkLst>
        </pc:picChg>
        <pc:picChg chg="del mod">
          <ac:chgData name="Bryan Kiel" userId="613a03e6-f214-4548-98b0-e9da8599de71" providerId="ADAL" clId="{803EAD8B-BCEF-4508-8F34-86FC56AA7ABD}" dt="2022-01-13T16:23:14.910" v="20" actId="478"/>
          <ac:picMkLst>
            <pc:docMk/>
            <pc:sldMk cId="4138538504" sldId="276"/>
            <ac:picMk id="26" creationId="{E162C84F-BEA4-439D-8BA3-DE66600BC8A3}"/>
          </ac:picMkLst>
        </pc:picChg>
      </pc:sldChg>
      <pc:sldChg chg="delSp del mod">
        <pc:chgData name="Bryan Kiel" userId="613a03e6-f214-4548-98b0-e9da8599de71" providerId="ADAL" clId="{803EAD8B-BCEF-4508-8F34-86FC56AA7ABD}" dt="2022-01-13T16:22:48.989" v="12" actId="2696"/>
        <pc:sldMkLst>
          <pc:docMk/>
          <pc:sldMk cId="2781479303" sldId="277"/>
        </pc:sldMkLst>
        <pc:picChg chg="del">
          <ac:chgData name="Bryan Kiel" userId="613a03e6-f214-4548-98b0-e9da8599de71" providerId="ADAL" clId="{803EAD8B-BCEF-4508-8F34-86FC56AA7ABD}" dt="2022-01-13T16:22:45.202" v="11" actId="478"/>
          <ac:picMkLst>
            <pc:docMk/>
            <pc:sldMk cId="2781479303" sldId="277"/>
            <ac:picMk id="26" creationId="{E162C84F-BEA4-439D-8BA3-DE66600BC8A3}"/>
          </ac:picMkLst>
        </pc:picChg>
      </pc:sldChg>
      <pc:sldChg chg="del">
        <pc:chgData name="Bryan Kiel" userId="613a03e6-f214-4548-98b0-e9da8599de71" providerId="ADAL" clId="{803EAD8B-BCEF-4508-8F34-86FC56AA7ABD}" dt="2022-01-13T16:22:52.099" v="13" actId="2696"/>
        <pc:sldMkLst>
          <pc:docMk/>
          <pc:sldMk cId="2173574568" sldId="278"/>
        </pc:sldMkLst>
      </pc:sldChg>
      <pc:sldChg chg="addSp delSp modSp mod">
        <pc:chgData name="Bryan Kiel" userId="613a03e6-f214-4548-98b0-e9da8599de71" providerId="ADAL" clId="{803EAD8B-BCEF-4508-8F34-86FC56AA7ABD}" dt="2022-01-26T18:24:24.451" v="100"/>
        <pc:sldMkLst>
          <pc:docMk/>
          <pc:sldMk cId="846370082" sldId="279"/>
        </pc:sldMkLst>
        <pc:picChg chg="add mod">
          <ac:chgData name="Bryan Kiel" userId="613a03e6-f214-4548-98b0-e9da8599de71" providerId="ADAL" clId="{803EAD8B-BCEF-4508-8F34-86FC56AA7ABD}" dt="2022-01-26T18:24:24.451" v="100"/>
          <ac:picMkLst>
            <pc:docMk/>
            <pc:sldMk cId="846370082" sldId="279"/>
            <ac:picMk id="25" creationId="{AEBA68E3-20C3-4108-901F-7D2AF45DC25E}"/>
          </ac:picMkLst>
        </pc:picChg>
        <pc:picChg chg="del">
          <ac:chgData name="Bryan Kiel" userId="613a03e6-f214-4548-98b0-e9da8599de71" providerId="ADAL" clId="{803EAD8B-BCEF-4508-8F34-86FC56AA7ABD}" dt="2022-01-13T16:23:03.215" v="16" actId="478"/>
          <ac:picMkLst>
            <pc:docMk/>
            <pc:sldMk cId="846370082" sldId="279"/>
            <ac:picMk id="26" creationId="{E162C84F-BEA4-439D-8BA3-DE66600BC8A3}"/>
          </ac:picMkLst>
        </pc:picChg>
      </pc:sldChg>
      <pc:sldChg chg="addSp delSp modSp mod">
        <pc:chgData name="Bryan Kiel" userId="613a03e6-f214-4548-98b0-e9da8599de71" providerId="ADAL" clId="{803EAD8B-BCEF-4508-8F34-86FC56AA7ABD}" dt="2022-01-26T18:24:25.812" v="101"/>
        <pc:sldMkLst>
          <pc:docMk/>
          <pc:sldMk cId="2596164925" sldId="280"/>
        </pc:sldMkLst>
        <pc:picChg chg="add mod">
          <ac:chgData name="Bryan Kiel" userId="613a03e6-f214-4548-98b0-e9da8599de71" providerId="ADAL" clId="{803EAD8B-BCEF-4508-8F34-86FC56AA7ABD}" dt="2022-01-26T18:24:25.812" v="101"/>
          <ac:picMkLst>
            <pc:docMk/>
            <pc:sldMk cId="2596164925" sldId="280"/>
            <ac:picMk id="18" creationId="{16D4FCFB-F3F1-4C4A-AEAF-7810E389ECD2}"/>
          </ac:picMkLst>
        </pc:picChg>
        <pc:picChg chg="del">
          <ac:chgData name="Bryan Kiel" userId="613a03e6-f214-4548-98b0-e9da8599de71" providerId="ADAL" clId="{803EAD8B-BCEF-4508-8F34-86FC56AA7ABD}" dt="2022-01-13T16:23:06.885" v="17" actId="478"/>
          <ac:picMkLst>
            <pc:docMk/>
            <pc:sldMk cId="2596164925" sldId="280"/>
            <ac:picMk id="26" creationId="{E162C84F-BEA4-439D-8BA3-DE66600BC8A3}"/>
          </ac:picMkLst>
        </pc:picChg>
      </pc:sldChg>
    </pc:docChg>
  </pc:docChgLst>
  <pc:docChgLst>
    <pc:chgData name="Maci Wilson" userId="c9ba7705-94f4-4941-9e8a-9f1c07125868" providerId="ADAL" clId="{22E8E9B1-14A8-4AB9-84DD-17449DA73C75}"/>
    <pc:docChg chg="undo custSel delSld modSld modMainMaster">
      <pc:chgData name="Maci Wilson" userId="c9ba7705-94f4-4941-9e8a-9f1c07125868" providerId="ADAL" clId="{22E8E9B1-14A8-4AB9-84DD-17449DA73C75}" dt="2023-02-01T19:35:53.983" v="4570" actId="20577"/>
      <pc:docMkLst>
        <pc:docMk/>
      </pc:docMkLst>
      <pc:sldChg chg="addSp delSp modSp mod setBg">
        <pc:chgData name="Maci Wilson" userId="c9ba7705-94f4-4941-9e8a-9f1c07125868" providerId="ADAL" clId="{22E8E9B1-14A8-4AB9-84DD-17449DA73C75}" dt="2023-01-30T15:10:22.407" v="4530" actId="1076"/>
        <pc:sldMkLst>
          <pc:docMk/>
          <pc:sldMk cId="1670252140" sldId="256"/>
        </pc:sldMkLst>
        <pc:spChg chg="mod ord">
          <ac:chgData name="Maci Wilson" userId="c9ba7705-94f4-4941-9e8a-9f1c07125868" providerId="ADAL" clId="{22E8E9B1-14A8-4AB9-84DD-17449DA73C75}" dt="2023-01-30T15:10:18.217" v="4529" actId="1076"/>
          <ac:spMkLst>
            <pc:docMk/>
            <pc:sldMk cId="1670252140" sldId="256"/>
            <ac:spMk id="4" creationId="{D5B2BC59-134D-4AFC-B52F-67591CAB8762}"/>
          </ac:spMkLst>
        </pc:spChg>
        <pc:spChg chg="del">
          <ac:chgData name="Maci Wilson" userId="c9ba7705-94f4-4941-9e8a-9f1c07125868" providerId="ADAL" clId="{22E8E9B1-14A8-4AB9-84DD-17449DA73C75}" dt="2023-01-30T13:12:41.550" v="555" actId="478"/>
          <ac:spMkLst>
            <pc:docMk/>
            <pc:sldMk cId="1670252140" sldId="256"/>
            <ac:spMk id="5" creationId="{DE792D4C-BC71-4C81-B30F-3FAB72CE00EF}"/>
          </ac:spMkLst>
        </pc:spChg>
        <pc:picChg chg="mod ord">
          <ac:chgData name="Maci Wilson" userId="c9ba7705-94f4-4941-9e8a-9f1c07125868" providerId="ADAL" clId="{22E8E9B1-14A8-4AB9-84DD-17449DA73C75}" dt="2023-01-30T15:10:22.407" v="4530" actId="1076"/>
          <ac:picMkLst>
            <pc:docMk/>
            <pc:sldMk cId="1670252140" sldId="256"/>
            <ac:picMk id="3" creationId="{FC42B927-D18E-4D60-9EB2-C4D4870F72F1}"/>
          </ac:picMkLst>
        </pc:picChg>
        <pc:picChg chg="add mod modCrop">
          <ac:chgData name="Maci Wilson" userId="c9ba7705-94f4-4941-9e8a-9f1c07125868" providerId="ADAL" clId="{22E8E9B1-14A8-4AB9-84DD-17449DA73C75}" dt="2023-01-30T15:10:15.791" v="4528" actId="1076"/>
          <ac:picMkLst>
            <pc:docMk/>
            <pc:sldMk cId="1670252140" sldId="256"/>
            <ac:picMk id="6" creationId="{A834C4DA-A537-9098-31AF-F443192B4F24}"/>
          </ac:picMkLst>
        </pc:picChg>
        <pc:picChg chg="del mod">
          <ac:chgData name="Maci Wilson" userId="c9ba7705-94f4-4941-9e8a-9f1c07125868" providerId="ADAL" clId="{22E8E9B1-14A8-4AB9-84DD-17449DA73C75}" dt="2023-01-30T15:06:25.695" v="4494" actId="478"/>
          <ac:picMkLst>
            <pc:docMk/>
            <pc:sldMk cId="1670252140" sldId="256"/>
            <ac:picMk id="9" creationId="{E01AA9E0-5517-45A7-BB46-1A0B7AE6F7AF}"/>
          </ac:picMkLst>
        </pc:picChg>
      </pc:sldChg>
      <pc:sldChg chg="addSp delSp modSp mod setBg">
        <pc:chgData name="Maci Wilson" userId="c9ba7705-94f4-4941-9e8a-9f1c07125868" providerId="ADAL" clId="{22E8E9B1-14A8-4AB9-84DD-17449DA73C75}" dt="2023-02-01T19:35:02.074" v="4557" actId="20577"/>
        <pc:sldMkLst>
          <pc:docMk/>
          <pc:sldMk cId="3876587985" sldId="259"/>
        </pc:sldMkLst>
        <pc:spChg chg="mod">
          <ac:chgData name="Maci Wilson" userId="c9ba7705-94f4-4941-9e8a-9f1c07125868" providerId="ADAL" clId="{22E8E9B1-14A8-4AB9-84DD-17449DA73C75}" dt="2023-01-30T15:04:08.653" v="4466" actId="1036"/>
          <ac:spMkLst>
            <pc:docMk/>
            <pc:sldMk cId="3876587985" sldId="259"/>
            <ac:spMk id="3" creationId="{5EA325F2-7A9D-4CD2-BC2A-E62618D9D0D9}"/>
          </ac:spMkLst>
        </pc:spChg>
        <pc:spChg chg="mod">
          <ac:chgData name="Maci Wilson" userId="c9ba7705-94f4-4941-9e8a-9f1c07125868" providerId="ADAL" clId="{22E8E9B1-14A8-4AB9-84DD-17449DA73C75}" dt="2023-02-01T19:35:02.074" v="4557" actId="20577"/>
          <ac:spMkLst>
            <pc:docMk/>
            <pc:sldMk cId="3876587985" sldId="259"/>
            <ac:spMk id="8" creationId="{CE7DC52B-CC70-4061-93ED-F4C2DD548EB5}"/>
          </ac:spMkLst>
        </pc:spChg>
        <pc:spChg chg="del">
          <ac:chgData name="Maci Wilson" userId="c9ba7705-94f4-4941-9e8a-9f1c07125868" providerId="ADAL" clId="{22E8E9B1-14A8-4AB9-84DD-17449DA73C75}" dt="2023-01-27T20:14:31.290" v="4" actId="478"/>
          <ac:spMkLst>
            <pc:docMk/>
            <pc:sldMk cId="3876587985" sldId="259"/>
            <ac:spMk id="17" creationId="{52BD9DE5-7FE6-4166-A093-CC04692F6437}"/>
          </ac:spMkLst>
        </pc:spChg>
        <pc:picChg chg="add mod">
          <ac:chgData name="Maci Wilson" userId="c9ba7705-94f4-4941-9e8a-9f1c07125868" providerId="ADAL" clId="{22E8E9B1-14A8-4AB9-84DD-17449DA73C75}" dt="2023-01-30T15:04:08.653" v="4466" actId="1036"/>
          <ac:picMkLst>
            <pc:docMk/>
            <pc:sldMk cId="3876587985" sldId="259"/>
            <ac:picMk id="2" creationId="{FA6B94BE-1E4C-D912-E536-7AB39B2A751E}"/>
          </ac:picMkLst>
        </pc:picChg>
        <pc:picChg chg="del">
          <ac:chgData name="Maci Wilson" userId="c9ba7705-94f4-4941-9e8a-9f1c07125868" providerId="ADAL" clId="{22E8E9B1-14A8-4AB9-84DD-17449DA73C75}" dt="2023-01-27T20:43:31.143" v="176" actId="478"/>
          <ac:picMkLst>
            <pc:docMk/>
            <pc:sldMk cId="3876587985" sldId="259"/>
            <ac:picMk id="4" creationId="{1D60FEBA-58CF-41EA-9789-96E6920D0611}"/>
          </ac:picMkLst>
        </pc:picChg>
        <pc:picChg chg="add mod">
          <ac:chgData name="Maci Wilson" userId="c9ba7705-94f4-4941-9e8a-9f1c07125868" providerId="ADAL" clId="{22E8E9B1-14A8-4AB9-84DD-17449DA73C75}" dt="2023-01-30T15:04:08.653" v="4466" actId="1036"/>
          <ac:picMkLst>
            <pc:docMk/>
            <pc:sldMk cId="3876587985" sldId="259"/>
            <ac:picMk id="5" creationId="{9E065E88-977C-8C82-E29E-B67FCDE4F34A}"/>
          </ac:picMkLst>
        </pc:picChg>
        <pc:picChg chg="add mod">
          <ac:chgData name="Maci Wilson" userId="c9ba7705-94f4-4941-9e8a-9f1c07125868" providerId="ADAL" clId="{22E8E9B1-14A8-4AB9-84DD-17449DA73C75}" dt="2023-01-30T15:04:08.653" v="4466" actId="1036"/>
          <ac:picMkLst>
            <pc:docMk/>
            <pc:sldMk cId="3876587985" sldId="259"/>
            <ac:picMk id="6" creationId="{6F743FDF-DAD7-A6B3-A481-A115530DC57A}"/>
          </ac:picMkLst>
        </pc:picChg>
        <pc:picChg chg="mod">
          <ac:chgData name="Maci Wilson" userId="c9ba7705-94f4-4941-9e8a-9f1c07125868" providerId="ADAL" clId="{22E8E9B1-14A8-4AB9-84DD-17449DA73C75}" dt="2023-01-30T15:04:08.653" v="4466" actId="1036"/>
          <ac:picMkLst>
            <pc:docMk/>
            <pc:sldMk cId="3876587985" sldId="259"/>
            <ac:picMk id="7" creationId="{97BCD0F8-A786-4291-BAB3-D20CD28EBC42}"/>
          </ac:picMkLst>
        </pc:picChg>
        <pc:picChg chg="add mod">
          <ac:chgData name="Maci Wilson" userId="c9ba7705-94f4-4941-9e8a-9f1c07125868" providerId="ADAL" clId="{22E8E9B1-14A8-4AB9-84DD-17449DA73C75}" dt="2023-01-30T15:04:08.653" v="4466" actId="1036"/>
          <ac:picMkLst>
            <pc:docMk/>
            <pc:sldMk cId="3876587985" sldId="259"/>
            <ac:picMk id="9" creationId="{8E79A91C-81B2-7D25-6386-B426E5430108}"/>
          </ac:picMkLst>
        </pc:picChg>
        <pc:picChg chg="add mod">
          <ac:chgData name="Maci Wilson" userId="c9ba7705-94f4-4941-9e8a-9f1c07125868" providerId="ADAL" clId="{22E8E9B1-14A8-4AB9-84DD-17449DA73C75}" dt="2023-01-30T15:04:08.653" v="4466" actId="1036"/>
          <ac:picMkLst>
            <pc:docMk/>
            <pc:sldMk cId="3876587985" sldId="259"/>
            <ac:picMk id="10" creationId="{038FF889-55E0-3C35-86D0-87588BEC0EF1}"/>
          </ac:picMkLst>
        </pc:picChg>
        <pc:picChg chg="add mod">
          <ac:chgData name="Maci Wilson" userId="c9ba7705-94f4-4941-9e8a-9f1c07125868" providerId="ADAL" clId="{22E8E9B1-14A8-4AB9-84DD-17449DA73C75}" dt="2023-01-30T15:04:08.653" v="4466" actId="1036"/>
          <ac:picMkLst>
            <pc:docMk/>
            <pc:sldMk cId="3876587985" sldId="259"/>
            <ac:picMk id="11" creationId="{76DD5856-7DD3-82FD-612A-FC5645805717}"/>
          </ac:picMkLst>
        </pc:picChg>
        <pc:picChg chg="mod">
          <ac:chgData name="Maci Wilson" userId="c9ba7705-94f4-4941-9e8a-9f1c07125868" providerId="ADAL" clId="{22E8E9B1-14A8-4AB9-84DD-17449DA73C75}" dt="2023-01-30T15:04:08.653" v="4466" actId="1036"/>
          <ac:picMkLst>
            <pc:docMk/>
            <pc:sldMk cId="3876587985" sldId="259"/>
            <ac:picMk id="13" creationId="{E503BBAF-8431-4E6B-83A0-A16560F14B95}"/>
          </ac:picMkLst>
        </pc:picChg>
        <pc:picChg chg="mod">
          <ac:chgData name="Maci Wilson" userId="c9ba7705-94f4-4941-9e8a-9f1c07125868" providerId="ADAL" clId="{22E8E9B1-14A8-4AB9-84DD-17449DA73C75}" dt="2023-01-30T15:04:08.653" v="4466" actId="1036"/>
          <ac:picMkLst>
            <pc:docMk/>
            <pc:sldMk cId="3876587985" sldId="259"/>
            <ac:picMk id="14" creationId="{AB9EE074-D188-455F-B786-2F9D254C3B01}"/>
          </ac:picMkLst>
        </pc:picChg>
        <pc:picChg chg="mod">
          <ac:chgData name="Maci Wilson" userId="c9ba7705-94f4-4941-9e8a-9f1c07125868" providerId="ADAL" clId="{22E8E9B1-14A8-4AB9-84DD-17449DA73C75}" dt="2023-01-30T15:04:08.653" v="4466" actId="1036"/>
          <ac:picMkLst>
            <pc:docMk/>
            <pc:sldMk cId="3876587985" sldId="259"/>
            <ac:picMk id="15" creationId="{A91D9EC4-A32C-4EB8-857C-94AC7F0A5246}"/>
          </ac:picMkLst>
        </pc:picChg>
        <pc:picChg chg="add mod modCrop">
          <ac:chgData name="Maci Wilson" userId="c9ba7705-94f4-4941-9e8a-9f1c07125868" providerId="ADAL" clId="{22E8E9B1-14A8-4AB9-84DD-17449DA73C75}" dt="2023-01-27T20:44:48.277" v="192" actId="1076"/>
          <ac:picMkLst>
            <pc:docMk/>
            <pc:sldMk cId="3876587985" sldId="259"/>
            <ac:picMk id="16" creationId="{8E9F73AC-1C54-0A0C-17A4-89E1ADA61CB2}"/>
          </ac:picMkLst>
        </pc:picChg>
        <pc:picChg chg="mod">
          <ac:chgData name="Maci Wilson" userId="c9ba7705-94f4-4941-9e8a-9f1c07125868" providerId="ADAL" clId="{22E8E9B1-14A8-4AB9-84DD-17449DA73C75}" dt="2023-01-30T15:04:08.653" v="4466" actId="1036"/>
          <ac:picMkLst>
            <pc:docMk/>
            <pc:sldMk cId="3876587985" sldId="259"/>
            <ac:picMk id="18" creationId="{DC2189CA-59E7-48E0-BFA7-B59D8FBB65A0}"/>
          </ac:picMkLst>
        </pc:picChg>
        <pc:picChg chg="mod">
          <ac:chgData name="Maci Wilson" userId="c9ba7705-94f4-4941-9e8a-9f1c07125868" providerId="ADAL" clId="{22E8E9B1-14A8-4AB9-84DD-17449DA73C75}" dt="2023-01-30T15:04:08.653" v="4466" actId="1036"/>
          <ac:picMkLst>
            <pc:docMk/>
            <pc:sldMk cId="3876587985" sldId="259"/>
            <ac:picMk id="19" creationId="{68A5DF38-2F51-44C9-BB40-D3E877F16041}"/>
          </ac:picMkLst>
        </pc:picChg>
        <pc:picChg chg="del">
          <ac:chgData name="Maci Wilson" userId="c9ba7705-94f4-4941-9e8a-9f1c07125868" providerId="ADAL" clId="{22E8E9B1-14A8-4AB9-84DD-17449DA73C75}" dt="2023-01-27T20:44:43.227" v="190" actId="478"/>
          <ac:picMkLst>
            <pc:docMk/>
            <pc:sldMk cId="3876587985" sldId="259"/>
            <ac:picMk id="24" creationId="{A061AB00-D493-DE03-201E-6497C6B40BAE}"/>
          </ac:picMkLst>
        </pc:picChg>
        <pc:picChg chg="mod">
          <ac:chgData name="Maci Wilson" userId="c9ba7705-94f4-4941-9e8a-9f1c07125868" providerId="ADAL" clId="{22E8E9B1-14A8-4AB9-84DD-17449DA73C75}" dt="2023-01-30T15:04:08.653" v="4466" actId="1036"/>
          <ac:picMkLst>
            <pc:docMk/>
            <pc:sldMk cId="3876587985" sldId="259"/>
            <ac:picMk id="27" creationId="{574E17FD-C99E-44C0-8176-A7A0EEBBEC09}"/>
          </ac:picMkLst>
        </pc:picChg>
        <pc:picChg chg="del">
          <ac:chgData name="Maci Wilson" userId="c9ba7705-94f4-4941-9e8a-9f1c07125868" providerId="ADAL" clId="{22E8E9B1-14A8-4AB9-84DD-17449DA73C75}" dt="2023-01-27T20:32:13.593" v="147" actId="478"/>
          <ac:picMkLst>
            <pc:docMk/>
            <pc:sldMk cId="3876587985" sldId="259"/>
            <ac:picMk id="28" creationId="{EFF332B2-202F-43DC-AA49-8FBADF9056DF}"/>
          </ac:picMkLst>
        </pc:picChg>
        <pc:picChg chg="del">
          <ac:chgData name="Maci Wilson" userId="c9ba7705-94f4-4941-9e8a-9f1c07125868" providerId="ADAL" clId="{22E8E9B1-14A8-4AB9-84DD-17449DA73C75}" dt="2023-01-27T20:32:13.150" v="146" actId="478"/>
          <ac:picMkLst>
            <pc:docMk/>
            <pc:sldMk cId="3876587985" sldId="259"/>
            <ac:picMk id="29" creationId="{5F3967A6-03AE-40B5-8A0B-EE043B4A343E}"/>
          </ac:picMkLst>
        </pc:picChg>
        <pc:picChg chg="del">
          <ac:chgData name="Maci Wilson" userId="c9ba7705-94f4-4941-9e8a-9f1c07125868" providerId="ADAL" clId="{22E8E9B1-14A8-4AB9-84DD-17449DA73C75}" dt="2023-01-27T20:32:12.525" v="145" actId="478"/>
          <ac:picMkLst>
            <pc:docMk/>
            <pc:sldMk cId="3876587985" sldId="259"/>
            <ac:picMk id="30" creationId="{6E008A98-2A45-4FEE-A4C7-39968755587A}"/>
          </ac:picMkLst>
        </pc:picChg>
        <pc:picChg chg="mod">
          <ac:chgData name="Maci Wilson" userId="c9ba7705-94f4-4941-9e8a-9f1c07125868" providerId="ADAL" clId="{22E8E9B1-14A8-4AB9-84DD-17449DA73C75}" dt="2023-01-30T15:04:08.653" v="4466" actId="1036"/>
          <ac:picMkLst>
            <pc:docMk/>
            <pc:sldMk cId="3876587985" sldId="259"/>
            <ac:picMk id="32" creationId="{EEF95C10-73D5-41D6-A1CF-1D7A68586C08}"/>
          </ac:picMkLst>
        </pc:picChg>
        <pc:picChg chg="mod">
          <ac:chgData name="Maci Wilson" userId="c9ba7705-94f4-4941-9e8a-9f1c07125868" providerId="ADAL" clId="{22E8E9B1-14A8-4AB9-84DD-17449DA73C75}" dt="2023-01-30T15:04:08.653" v="4466" actId="1036"/>
          <ac:picMkLst>
            <pc:docMk/>
            <pc:sldMk cId="3876587985" sldId="259"/>
            <ac:picMk id="33" creationId="{128E88C4-702E-4EE4-8F0F-E2EC65FA9DA4}"/>
          </ac:picMkLst>
        </pc:picChg>
        <pc:picChg chg="mod">
          <ac:chgData name="Maci Wilson" userId="c9ba7705-94f4-4941-9e8a-9f1c07125868" providerId="ADAL" clId="{22E8E9B1-14A8-4AB9-84DD-17449DA73C75}" dt="2023-01-30T15:04:08.653" v="4466" actId="1036"/>
          <ac:picMkLst>
            <pc:docMk/>
            <pc:sldMk cId="3876587985" sldId="259"/>
            <ac:picMk id="34" creationId="{E537FFE6-67FA-47BE-8AAE-296679005AED}"/>
          </ac:picMkLst>
        </pc:picChg>
        <pc:picChg chg="mod">
          <ac:chgData name="Maci Wilson" userId="c9ba7705-94f4-4941-9e8a-9f1c07125868" providerId="ADAL" clId="{22E8E9B1-14A8-4AB9-84DD-17449DA73C75}" dt="2023-01-30T15:04:08.653" v="4466" actId="1036"/>
          <ac:picMkLst>
            <pc:docMk/>
            <pc:sldMk cId="3876587985" sldId="259"/>
            <ac:picMk id="35" creationId="{0E9A9899-2F47-444D-91EA-1D5638188CF1}"/>
          </ac:picMkLst>
        </pc:picChg>
        <pc:picChg chg="mod">
          <ac:chgData name="Maci Wilson" userId="c9ba7705-94f4-4941-9e8a-9f1c07125868" providerId="ADAL" clId="{22E8E9B1-14A8-4AB9-84DD-17449DA73C75}" dt="2023-01-30T15:04:08.653" v="4466" actId="1036"/>
          <ac:picMkLst>
            <pc:docMk/>
            <pc:sldMk cId="3876587985" sldId="259"/>
            <ac:picMk id="36" creationId="{A17B4DBF-D721-449C-8BFB-CF53053347E7}"/>
          </ac:picMkLst>
        </pc:picChg>
        <pc:picChg chg="mod">
          <ac:chgData name="Maci Wilson" userId="c9ba7705-94f4-4941-9e8a-9f1c07125868" providerId="ADAL" clId="{22E8E9B1-14A8-4AB9-84DD-17449DA73C75}" dt="2023-01-30T15:04:08.653" v="4466" actId="1036"/>
          <ac:picMkLst>
            <pc:docMk/>
            <pc:sldMk cId="3876587985" sldId="259"/>
            <ac:picMk id="37" creationId="{2BC0F3BA-796C-44A3-92F3-A83C56D7B03D}"/>
          </ac:picMkLst>
        </pc:picChg>
        <pc:picChg chg="mod">
          <ac:chgData name="Maci Wilson" userId="c9ba7705-94f4-4941-9e8a-9f1c07125868" providerId="ADAL" clId="{22E8E9B1-14A8-4AB9-84DD-17449DA73C75}" dt="2023-01-30T15:04:08.653" v="4466" actId="1036"/>
          <ac:picMkLst>
            <pc:docMk/>
            <pc:sldMk cId="3876587985" sldId="259"/>
            <ac:picMk id="38" creationId="{8205531E-85F6-4BF3-8D21-35510D858E97}"/>
          </ac:picMkLst>
        </pc:picChg>
      </pc:sldChg>
      <pc:sldChg chg="addSp delSp modSp mod setBg">
        <pc:chgData name="Maci Wilson" userId="c9ba7705-94f4-4941-9e8a-9f1c07125868" providerId="ADAL" clId="{22E8E9B1-14A8-4AB9-84DD-17449DA73C75}" dt="2023-02-01T19:35:11.901" v="4560" actId="20577"/>
        <pc:sldMkLst>
          <pc:docMk/>
          <pc:sldMk cId="218982593" sldId="261"/>
        </pc:sldMkLst>
        <pc:spChg chg="mod">
          <ac:chgData name="Maci Wilson" userId="c9ba7705-94f4-4941-9e8a-9f1c07125868" providerId="ADAL" clId="{22E8E9B1-14A8-4AB9-84DD-17449DA73C75}" dt="2023-01-30T14:00:29.114" v="4426" actId="1076"/>
          <ac:spMkLst>
            <pc:docMk/>
            <pc:sldMk cId="218982593" sldId="261"/>
            <ac:spMk id="3" creationId="{5EA325F2-7A9D-4CD2-BC2A-E62618D9D0D9}"/>
          </ac:spMkLst>
        </pc:spChg>
        <pc:spChg chg="mod">
          <ac:chgData name="Maci Wilson" userId="c9ba7705-94f4-4941-9e8a-9f1c07125868" providerId="ADAL" clId="{22E8E9B1-14A8-4AB9-84DD-17449DA73C75}" dt="2023-02-01T19:35:11.901" v="4560" actId="20577"/>
          <ac:spMkLst>
            <pc:docMk/>
            <pc:sldMk cId="218982593" sldId="261"/>
            <ac:spMk id="8" creationId="{CE7DC52B-CC70-4061-93ED-F4C2DD548EB5}"/>
          </ac:spMkLst>
        </pc:spChg>
        <pc:spChg chg="del">
          <ac:chgData name="Maci Wilson" userId="c9ba7705-94f4-4941-9e8a-9f1c07125868" providerId="ADAL" clId="{22E8E9B1-14A8-4AB9-84DD-17449DA73C75}" dt="2023-01-27T20:16:34.498" v="20" actId="478"/>
          <ac:spMkLst>
            <pc:docMk/>
            <pc:sldMk cId="218982593" sldId="261"/>
            <ac:spMk id="24" creationId="{BB5FAB17-537A-47B4-BD34-D939255CADEB}"/>
          </ac:spMkLst>
        </pc:spChg>
        <pc:picChg chg="add del mod">
          <ac:chgData name="Maci Wilson" userId="c9ba7705-94f4-4941-9e8a-9f1c07125868" providerId="ADAL" clId="{22E8E9B1-14A8-4AB9-84DD-17449DA73C75}" dt="2023-01-30T14:00:23.720" v="4425" actId="1035"/>
          <ac:picMkLst>
            <pc:docMk/>
            <pc:sldMk cId="218982593" sldId="261"/>
            <ac:picMk id="2" creationId="{06D104B3-500C-AF36-0A94-F01587FA1331}"/>
          </ac:picMkLst>
        </pc:picChg>
        <pc:picChg chg="mod">
          <ac:chgData name="Maci Wilson" userId="c9ba7705-94f4-4941-9e8a-9f1c07125868" providerId="ADAL" clId="{22E8E9B1-14A8-4AB9-84DD-17449DA73C75}" dt="2023-01-30T14:00:35.633" v="4429" actId="14100"/>
          <ac:picMkLst>
            <pc:docMk/>
            <pc:sldMk cId="218982593" sldId="261"/>
            <ac:picMk id="4" creationId="{F0FAFD2C-98FE-4D49-8B60-3D54DCBE49BD}"/>
          </ac:picMkLst>
        </pc:picChg>
        <pc:picChg chg="add del mod">
          <ac:chgData name="Maci Wilson" userId="c9ba7705-94f4-4941-9e8a-9f1c07125868" providerId="ADAL" clId="{22E8E9B1-14A8-4AB9-84DD-17449DA73C75}" dt="2023-01-30T14:00:23.720" v="4425" actId="1035"/>
          <ac:picMkLst>
            <pc:docMk/>
            <pc:sldMk cId="218982593" sldId="261"/>
            <ac:picMk id="5" creationId="{4D3DD799-9DAF-3CD9-00BC-82F6AB30D974}"/>
          </ac:picMkLst>
        </pc:picChg>
        <pc:picChg chg="add del mod">
          <ac:chgData name="Maci Wilson" userId="c9ba7705-94f4-4941-9e8a-9f1c07125868" providerId="ADAL" clId="{22E8E9B1-14A8-4AB9-84DD-17449DA73C75}" dt="2023-01-30T14:00:23.720" v="4425" actId="1035"/>
          <ac:picMkLst>
            <pc:docMk/>
            <pc:sldMk cId="218982593" sldId="261"/>
            <ac:picMk id="6" creationId="{EEAA7125-4A7A-2199-6321-532E5F47A192}"/>
          </ac:picMkLst>
        </pc:picChg>
        <pc:picChg chg="mod">
          <ac:chgData name="Maci Wilson" userId="c9ba7705-94f4-4941-9e8a-9f1c07125868" providerId="ADAL" clId="{22E8E9B1-14A8-4AB9-84DD-17449DA73C75}" dt="2023-01-30T13:18:51.191" v="565" actId="14100"/>
          <ac:picMkLst>
            <pc:docMk/>
            <pc:sldMk cId="218982593" sldId="261"/>
            <ac:picMk id="7" creationId="{97BCD0F8-A786-4291-BAB3-D20CD28EBC42}"/>
          </ac:picMkLst>
        </pc:picChg>
        <pc:picChg chg="mod">
          <ac:chgData name="Maci Wilson" userId="c9ba7705-94f4-4941-9e8a-9f1c07125868" providerId="ADAL" clId="{22E8E9B1-14A8-4AB9-84DD-17449DA73C75}" dt="2023-01-30T13:28:18.361" v="2290" actId="1037"/>
          <ac:picMkLst>
            <pc:docMk/>
            <pc:sldMk cId="218982593" sldId="261"/>
            <ac:picMk id="13" creationId="{E503BBAF-8431-4E6B-83A0-A16560F14B95}"/>
          </ac:picMkLst>
        </pc:picChg>
        <pc:picChg chg="mod">
          <ac:chgData name="Maci Wilson" userId="c9ba7705-94f4-4941-9e8a-9f1c07125868" providerId="ADAL" clId="{22E8E9B1-14A8-4AB9-84DD-17449DA73C75}" dt="2023-01-30T13:28:21.364" v="2315" actId="1037"/>
          <ac:picMkLst>
            <pc:docMk/>
            <pc:sldMk cId="218982593" sldId="261"/>
            <ac:picMk id="14" creationId="{AB9EE074-D188-455F-B786-2F9D254C3B01}"/>
          </ac:picMkLst>
        </pc:picChg>
        <pc:picChg chg="del">
          <ac:chgData name="Maci Wilson" userId="c9ba7705-94f4-4941-9e8a-9f1c07125868" providerId="ADAL" clId="{22E8E9B1-14A8-4AB9-84DD-17449DA73C75}" dt="2023-01-30T13:48:53.455" v="4196" actId="478"/>
          <ac:picMkLst>
            <pc:docMk/>
            <pc:sldMk cId="218982593" sldId="261"/>
            <ac:picMk id="17" creationId="{08768788-C65D-70FB-4C48-9334A6CAF797}"/>
          </ac:picMkLst>
        </pc:picChg>
        <pc:picChg chg="mod">
          <ac:chgData name="Maci Wilson" userId="c9ba7705-94f4-4941-9e8a-9f1c07125868" providerId="ADAL" clId="{22E8E9B1-14A8-4AB9-84DD-17449DA73C75}" dt="2023-01-30T13:28:23.840" v="2338" actId="1037"/>
          <ac:picMkLst>
            <pc:docMk/>
            <pc:sldMk cId="218982593" sldId="261"/>
            <ac:picMk id="27" creationId="{07711A6C-506D-41D3-91C3-DB7E5E655704}"/>
          </ac:picMkLst>
        </pc:picChg>
        <pc:picChg chg="mod">
          <ac:chgData name="Maci Wilson" userId="c9ba7705-94f4-4941-9e8a-9f1c07125868" providerId="ADAL" clId="{22E8E9B1-14A8-4AB9-84DD-17449DA73C75}" dt="2023-01-30T13:28:30.511" v="2379" actId="1037"/>
          <ac:picMkLst>
            <pc:docMk/>
            <pc:sldMk cId="218982593" sldId="261"/>
            <ac:picMk id="28" creationId="{88DCD2B4-83D2-4624-B98F-5DAD0D879D97}"/>
          </ac:picMkLst>
        </pc:picChg>
        <pc:picChg chg="mod">
          <ac:chgData name="Maci Wilson" userId="c9ba7705-94f4-4941-9e8a-9f1c07125868" providerId="ADAL" clId="{22E8E9B1-14A8-4AB9-84DD-17449DA73C75}" dt="2023-01-30T13:28:34.964" v="2418" actId="1037"/>
          <ac:picMkLst>
            <pc:docMk/>
            <pc:sldMk cId="218982593" sldId="261"/>
            <ac:picMk id="29" creationId="{C1FF3EB8-EDF2-440A-941D-618B33A6B19C}"/>
          </ac:picMkLst>
        </pc:picChg>
        <pc:picChg chg="mod">
          <ac:chgData name="Maci Wilson" userId="c9ba7705-94f4-4941-9e8a-9f1c07125868" providerId="ADAL" clId="{22E8E9B1-14A8-4AB9-84DD-17449DA73C75}" dt="2023-01-30T13:28:42.136" v="2466" actId="1037"/>
          <ac:picMkLst>
            <pc:docMk/>
            <pc:sldMk cId="218982593" sldId="261"/>
            <ac:picMk id="30" creationId="{EC5F21F8-30C0-4A45-A006-80F6320BC6D1}"/>
          </ac:picMkLst>
        </pc:picChg>
        <pc:picChg chg="mod">
          <ac:chgData name="Maci Wilson" userId="c9ba7705-94f4-4941-9e8a-9f1c07125868" providerId="ADAL" clId="{22E8E9B1-14A8-4AB9-84DD-17449DA73C75}" dt="2023-01-30T13:28:46.062" v="2507" actId="1037"/>
          <ac:picMkLst>
            <pc:docMk/>
            <pc:sldMk cId="218982593" sldId="261"/>
            <ac:picMk id="31" creationId="{C2926B70-4739-4609-945A-9B13BD4B78A0}"/>
          </ac:picMkLst>
        </pc:picChg>
        <pc:picChg chg="mod">
          <ac:chgData name="Maci Wilson" userId="c9ba7705-94f4-4941-9e8a-9f1c07125868" providerId="ADAL" clId="{22E8E9B1-14A8-4AB9-84DD-17449DA73C75}" dt="2023-01-30T13:28:50.050" v="2547" actId="1038"/>
          <ac:picMkLst>
            <pc:docMk/>
            <pc:sldMk cId="218982593" sldId="261"/>
            <ac:picMk id="32" creationId="{FD37DFB6-6985-4033-BFD6-DC6530EFA6E7}"/>
          </ac:picMkLst>
        </pc:picChg>
        <pc:picChg chg="del">
          <ac:chgData name="Maci Wilson" userId="c9ba7705-94f4-4941-9e8a-9f1c07125868" providerId="ADAL" clId="{22E8E9B1-14A8-4AB9-84DD-17449DA73C75}" dt="2023-01-27T21:00:51.399" v="196" actId="478"/>
          <ac:picMkLst>
            <pc:docMk/>
            <pc:sldMk cId="218982593" sldId="261"/>
            <ac:picMk id="39" creationId="{5F9C284F-1A9D-4C82-A937-49F283347290}"/>
          </ac:picMkLst>
        </pc:picChg>
      </pc:sldChg>
      <pc:sldChg chg="addSp delSp modSp mod setBg">
        <pc:chgData name="Maci Wilson" userId="c9ba7705-94f4-4941-9e8a-9f1c07125868" providerId="ADAL" clId="{22E8E9B1-14A8-4AB9-84DD-17449DA73C75}" dt="2023-02-01T19:34:46.903" v="4551" actId="20577"/>
        <pc:sldMkLst>
          <pc:docMk/>
          <pc:sldMk cId="1427373423" sldId="263"/>
        </pc:sldMkLst>
        <pc:spChg chg="mod">
          <ac:chgData name="Maci Wilson" userId="c9ba7705-94f4-4941-9e8a-9f1c07125868" providerId="ADAL" clId="{22E8E9B1-14A8-4AB9-84DD-17449DA73C75}" dt="2023-01-30T15:10:51.160" v="4540" actId="1038"/>
          <ac:spMkLst>
            <pc:docMk/>
            <pc:sldMk cId="1427373423" sldId="263"/>
            <ac:spMk id="3" creationId="{5EA325F2-7A9D-4CD2-BC2A-E62618D9D0D9}"/>
          </ac:spMkLst>
        </pc:spChg>
        <pc:spChg chg="mod">
          <ac:chgData name="Maci Wilson" userId="c9ba7705-94f4-4941-9e8a-9f1c07125868" providerId="ADAL" clId="{22E8E9B1-14A8-4AB9-84DD-17449DA73C75}" dt="2023-02-01T19:34:46.903" v="4551" actId="20577"/>
          <ac:spMkLst>
            <pc:docMk/>
            <pc:sldMk cId="1427373423" sldId="263"/>
            <ac:spMk id="8" creationId="{CE7DC52B-CC70-4061-93ED-F4C2DD548EB5}"/>
          </ac:spMkLst>
        </pc:spChg>
        <pc:spChg chg="del">
          <ac:chgData name="Maci Wilson" userId="c9ba7705-94f4-4941-9e8a-9f1c07125868" providerId="ADAL" clId="{22E8E9B1-14A8-4AB9-84DD-17449DA73C75}" dt="2023-01-27T20:16:46.424" v="22" actId="478"/>
          <ac:spMkLst>
            <pc:docMk/>
            <pc:sldMk cId="1427373423" sldId="263"/>
            <ac:spMk id="20" creationId="{FCFAFAB1-B789-4A17-81E6-4A21E2D81760}"/>
          </ac:spMkLst>
        </pc:spChg>
        <pc:picChg chg="add mod">
          <ac:chgData name="Maci Wilson" userId="c9ba7705-94f4-4941-9e8a-9f1c07125868" providerId="ADAL" clId="{22E8E9B1-14A8-4AB9-84DD-17449DA73C75}" dt="2023-01-30T15:10:51.160" v="4540" actId="1038"/>
          <ac:picMkLst>
            <pc:docMk/>
            <pc:sldMk cId="1427373423" sldId="263"/>
            <ac:picMk id="2" creationId="{8455D574-399F-9424-A842-5DEB65633E22}"/>
          </ac:picMkLst>
        </pc:picChg>
        <pc:picChg chg="add mod">
          <ac:chgData name="Maci Wilson" userId="c9ba7705-94f4-4941-9e8a-9f1c07125868" providerId="ADAL" clId="{22E8E9B1-14A8-4AB9-84DD-17449DA73C75}" dt="2023-01-30T15:10:51.160" v="4540" actId="1038"/>
          <ac:picMkLst>
            <pc:docMk/>
            <pc:sldMk cId="1427373423" sldId="263"/>
            <ac:picMk id="4" creationId="{726C17FC-6C42-89B3-B940-B7D5A42B5FDF}"/>
          </ac:picMkLst>
        </pc:picChg>
        <pc:picChg chg="add mod">
          <ac:chgData name="Maci Wilson" userId="c9ba7705-94f4-4941-9e8a-9f1c07125868" providerId="ADAL" clId="{22E8E9B1-14A8-4AB9-84DD-17449DA73C75}" dt="2023-01-30T15:10:51.160" v="4540" actId="1038"/>
          <ac:picMkLst>
            <pc:docMk/>
            <pc:sldMk cId="1427373423" sldId="263"/>
            <ac:picMk id="5" creationId="{A1A7A3B8-C527-685B-F64C-8C3EAA442161}"/>
          </ac:picMkLst>
        </pc:picChg>
        <pc:picChg chg="mod">
          <ac:chgData name="Maci Wilson" userId="c9ba7705-94f4-4941-9e8a-9f1c07125868" providerId="ADAL" clId="{22E8E9B1-14A8-4AB9-84DD-17449DA73C75}" dt="2023-01-30T15:10:51.160" v="4540" actId="1038"/>
          <ac:picMkLst>
            <pc:docMk/>
            <pc:sldMk cId="1427373423" sldId="263"/>
            <ac:picMk id="7" creationId="{97BCD0F8-A786-4291-BAB3-D20CD28EBC42}"/>
          </ac:picMkLst>
        </pc:picChg>
        <pc:picChg chg="mod">
          <ac:chgData name="Maci Wilson" userId="c9ba7705-94f4-4941-9e8a-9f1c07125868" providerId="ADAL" clId="{22E8E9B1-14A8-4AB9-84DD-17449DA73C75}" dt="2023-01-30T15:05:28.423" v="4493" actId="1076"/>
          <ac:picMkLst>
            <pc:docMk/>
            <pc:sldMk cId="1427373423" sldId="263"/>
            <ac:picMk id="9" creationId="{74FDB186-D5CE-4AEC-A0A0-981F64CBA744}"/>
          </ac:picMkLst>
        </pc:picChg>
        <pc:picChg chg="mod">
          <ac:chgData name="Maci Wilson" userId="c9ba7705-94f4-4941-9e8a-9f1c07125868" providerId="ADAL" clId="{22E8E9B1-14A8-4AB9-84DD-17449DA73C75}" dt="2023-01-30T15:10:51.160" v="4540" actId="1038"/>
          <ac:picMkLst>
            <pc:docMk/>
            <pc:sldMk cId="1427373423" sldId="263"/>
            <ac:picMk id="13" creationId="{E503BBAF-8431-4E6B-83A0-A16560F14B95}"/>
          </ac:picMkLst>
        </pc:picChg>
        <pc:picChg chg="mod">
          <ac:chgData name="Maci Wilson" userId="c9ba7705-94f4-4941-9e8a-9f1c07125868" providerId="ADAL" clId="{22E8E9B1-14A8-4AB9-84DD-17449DA73C75}" dt="2023-01-30T15:10:51.160" v="4540" actId="1038"/>
          <ac:picMkLst>
            <pc:docMk/>
            <pc:sldMk cId="1427373423" sldId="263"/>
            <ac:picMk id="14" creationId="{AB9EE074-D188-455F-B786-2F9D254C3B01}"/>
          </ac:picMkLst>
        </pc:picChg>
        <pc:picChg chg="del">
          <ac:chgData name="Maci Wilson" userId="c9ba7705-94f4-4941-9e8a-9f1c07125868" providerId="ADAL" clId="{22E8E9B1-14A8-4AB9-84DD-17449DA73C75}" dt="2023-01-30T13:48:29.461" v="4194" actId="478"/>
          <ac:picMkLst>
            <pc:docMk/>
            <pc:sldMk cId="1427373423" sldId="263"/>
            <ac:picMk id="22" creationId="{98FA1565-7F55-4BFC-99ED-DAD8D7CFECF1}"/>
          </ac:picMkLst>
        </pc:picChg>
        <pc:picChg chg="del">
          <ac:chgData name="Maci Wilson" userId="c9ba7705-94f4-4941-9e8a-9f1c07125868" providerId="ADAL" clId="{22E8E9B1-14A8-4AB9-84DD-17449DA73C75}" dt="2023-01-27T20:25:31.671" v="91" actId="478"/>
          <ac:picMkLst>
            <pc:docMk/>
            <pc:sldMk cId="1427373423" sldId="263"/>
            <ac:picMk id="24" creationId="{F938DD4A-2B66-4729-B86A-01CAFBE60F38}"/>
          </ac:picMkLst>
        </pc:picChg>
        <pc:picChg chg="del">
          <ac:chgData name="Maci Wilson" userId="c9ba7705-94f4-4941-9e8a-9f1c07125868" providerId="ADAL" clId="{22E8E9B1-14A8-4AB9-84DD-17449DA73C75}" dt="2023-01-27T20:25:31.252" v="90" actId="478"/>
          <ac:picMkLst>
            <pc:docMk/>
            <pc:sldMk cId="1427373423" sldId="263"/>
            <ac:picMk id="25" creationId="{CE624A8E-CD2A-4A62-BE57-261F61EB5D7C}"/>
          </ac:picMkLst>
        </pc:picChg>
        <pc:picChg chg="mod">
          <ac:chgData name="Maci Wilson" userId="c9ba7705-94f4-4941-9e8a-9f1c07125868" providerId="ADAL" clId="{22E8E9B1-14A8-4AB9-84DD-17449DA73C75}" dt="2023-01-30T15:10:51.160" v="4540" actId="1038"/>
          <ac:picMkLst>
            <pc:docMk/>
            <pc:sldMk cId="1427373423" sldId="263"/>
            <ac:picMk id="28" creationId="{AE5F396E-874E-4186-8E67-C2010F1EED9B}"/>
          </ac:picMkLst>
        </pc:picChg>
        <pc:picChg chg="mod">
          <ac:chgData name="Maci Wilson" userId="c9ba7705-94f4-4941-9e8a-9f1c07125868" providerId="ADAL" clId="{22E8E9B1-14A8-4AB9-84DD-17449DA73C75}" dt="2023-01-30T15:10:51.160" v="4540" actId="1038"/>
          <ac:picMkLst>
            <pc:docMk/>
            <pc:sldMk cId="1427373423" sldId="263"/>
            <ac:picMk id="29" creationId="{6094405F-094E-406A-BB20-C452EC47825E}"/>
          </ac:picMkLst>
        </pc:picChg>
        <pc:picChg chg="mod">
          <ac:chgData name="Maci Wilson" userId="c9ba7705-94f4-4941-9e8a-9f1c07125868" providerId="ADAL" clId="{22E8E9B1-14A8-4AB9-84DD-17449DA73C75}" dt="2023-01-30T15:10:51.160" v="4540" actId="1038"/>
          <ac:picMkLst>
            <pc:docMk/>
            <pc:sldMk cId="1427373423" sldId="263"/>
            <ac:picMk id="30" creationId="{72D442EF-E047-4A62-B63C-B5D746F09DB8}"/>
          </ac:picMkLst>
        </pc:picChg>
        <pc:picChg chg="mod">
          <ac:chgData name="Maci Wilson" userId="c9ba7705-94f4-4941-9e8a-9f1c07125868" providerId="ADAL" clId="{22E8E9B1-14A8-4AB9-84DD-17449DA73C75}" dt="2023-01-30T15:10:51.160" v="4540" actId="1038"/>
          <ac:picMkLst>
            <pc:docMk/>
            <pc:sldMk cId="1427373423" sldId="263"/>
            <ac:picMk id="31" creationId="{D9D531A3-E503-4036-A818-D3F6951DFDD2}"/>
          </ac:picMkLst>
        </pc:picChg>
        <pc:picChg chg="mod">
          <ac:chgData name="Maci Wilson" userId="c9ba7705-94f4-4941-9e8a-9f1c07125868" providerId="ADAL" clId="{22E8E9B1-14A8-4AB9-84DD-17449DA73C75}" dt="2023-01-30T15:10:51.160" v="4540" actId="1038"/>
          <ac:picMkLst>
            <pc:docMk/>
            <pc:sldMk cId="1427373423" sldId="263"/>
            <ac:picMk id="32" creationId="{399F684A-BCCE-4F6B-AC81-7FEF60ECA034}"/>
          </ac:picMkLst>
        </pc:picChg>
        <pc:picChg chg="del">
          <ac:chgData name="Maci Wilson" userId="c9ba7705-94f4-4941-9e8a-9f1c07125868" providerId="ADAL" clId="{22E8E9B1-14A8-4AB9-84DD-17449DA73C75}" dt="2023-01-27T20:25:30.760" v="89" actId="478"/>
          <ac:picMkLst>
            <pc:docMk/>
            <pc:sldMk cId="1427373423" sldId="263"/>
            <ac:picMk id="33" creationId="{008D4BF7-3AEB-4240-B338-79C5781A9E69}"/>
          </ac:picMkLst>
        </pc:picChg>
        <pc:picChg chg="del">
          <ac:chgData name="Maci Wilson" userId="c9ba7705-94f4-4941-9e8a-9f1c07125868" providerId="ADAL" clId="{22E8E9B1-14A8-4AB9-84DD-17449DA73C75}" dt="2023-01-27T20:25:37.432" v="97" actId="478"/>
          <ac:picMkLst>
            <pc:docMk/>
            <pc:sldMk cId="1427373423" sldId="263"/>
            <ac:picMk id="34" creationId="{E0FD5722-9AB0-47CF-8016-2F97C037962F}"/>
          </ac:picMkLst>
        </pc:picChg>
        <pc:picChg chg="del">
          <ac:chgData name="Maci Wilson" userId="c9ba7705-94f4-4941-9e8a-9f1c07125868" providerId="ADAL" clId="{22E8E9B1-14A8-4AB9-84DD-17449DA73C75}" dt="2023-01-27T20:25:36.952" v="96" actId="478"/>
          <ac:picMkLst>
            <pc:docMk/>
            <pc:sldMk cId="1427373423" sldId="263"/>
            <ac:picMk id="35" creationId="{70E601EC-4A6B-4964-B6E3-160C4F548F03}"/>
          </ac:picMkLst>
        </pc:picChg>
        <pc:picChg chg="del">
          <ac:chgData name="Maci Wilson" userId="c9ba7705-94f4-4941-9e8a-9f1c07125868" providerId="ADAL" clId="{22E8E9B1-14A8-4AB9-84DD-17449DA73C75}" dt="2023-01-27T20:25:36.458" v="95" actId="478"/>
          <ac:picMkLst>
            <pc:docMk/>
            <pc:sldMk cId="1427373423" sldId="263"/>
            <ac:picMk id="36" creationId="{8A883DA2-7C5A-4FCA-9A45-AF8270EAE474}"/>
          </ac:picMkLst>
        </pc:picChg>
        <pc:picChg chg="del">
          <ac:chgData name="Maci Wilson" userId="c9ba7705-94f4-4941-9e8a-9f1c07125868" providerId="ADAL" clId="{22E8E9B1-14A8-4AB9-84DD-17449DA73C75}" dt="2023-01-27T20:25:36.014" v="94" actId="478"/>
          <ac:picMkLst>
            <pc:docMk/>
            <pc:sldMk cId="1427373423" sldId="263"/>
            <ac:picMk id="37" creationId="{23C7949F-53DB-4F59-95C0-FA4A19C10EE1}"/>
          </ac:picMkLst>
        </pc:picChg>
        <pc:picChg chg="mod">
          <ac:chgData name="Maci Wilson" userId="c9ba7705-94f4-4941-9e8a-9f1c07125868" providerId="ADAL" clId="{22E8E9B1-14A8-4AB9-84DD-17449DA73C75}" dt="2023-01-30T15:10:51.160" v="4540" actId="1038"/>
          <ac:picMkLst>
            <pc:docMk/>
            <pc:sldMk cId="1427373423" sldId="263"/>
            <ac:picMk id="38" creationId="{B811E5DB-3514-45A7-B786-21C678768B78}"/>
          </ac:picMkLst>
        </pc:picChg>
      </pc:sldChg>
      <pc:sldChg chg="addSp delSp modSp mod setBg">
        <pc:chgData name="Maci Wilson" userId="c9ba7705-94f4-4941-9e8a-9f1c07125868" providerId="ADAL" clId="{22E8E9B1-14A8-4AB9-84DD-17449DA73C75}" dt="2023-02-01T19:34:53.812" v="4554" actId="20577"/>
        <pc:sldMkLst>
          <pc:docMk/>
          <pc:sldMk cId="2978651871" sldId="264"/>
        </pc:sldMkLst>
        <pc:spChg chg="mod">
          <ac:chgData name="Maci Wilson" userId="c9ba7705-94f4-4941-9e8a-9f1c07125868" providerId="ADAL" clId="{22E8E9B1-14A8-4AB9-84DD-17449DA73C75}" dt="2023-01-30T15:04:36.827" v="4472" actId="1076"/>
          <ac:spMkLst>
            <pc:docMk/>
            <pc:sldMk cId="2978651871" sldId="264"/>
            <ac:spMk id="3" creationId="{5EA325F2-7A9D-4CD2-BC2A-E62618D9D0D9}"/>
          </ac:spMkLst>
        </pc:spChg>
        <pc:spChg chg="del">
          <ac:chgData name="Maci Wilson" userId="c9ba7705-94f4-4941-9e8a-9f1c07125868" providerId="ADAL" clId="{22E8E9B1-14A8-4AB9-84DD-17449DA73C75}" dt="2023-01-27T20:14:35.276" v="5" actId="478"/>
          <ac:spMkLst>
            <pc:docMk/>
            <pc:sldMk cId="2978651871" sldId="264"/>
            <ac:spMk id="16" creationId="{9D2EAFA4-5DE3-4DC9-B52A-6B742FF45ABC}"/>
          </ac:spMkLst>
        </pc:spChg>
        <pc:spChg chg="mod">
          <ac:chgData name="Maci Wilson" userId="c9ba7705-94f4-4941-9e8a-9f1c07125868" providerId="ADAL" clId="{22E8E9B1-14A8-4AB9-84DD-17449DA73C75}" dt="2023-02-01T19:34:53.812" v="4554" actId="20577"/>
          <ac:spMkLst>
            <pc:docMk/>
            <pc:sldMk cId="2978651871" sldId="264"/>
            <ac:spMk id="27" creationId="{608CFE64-D76E-4728-8D30-9DAD34267F79}"/>
          </ac:spMkLst>
        </pc:spChg>
        <pc:picChg chg="add mod">
          <ac:chgData name="Maci Wilson" userId="c9ba7705-94f4-4941-9e8a-9f1c07125868" providerId="ADAL" clId="{22E8E9B1-14A8-4AB9-84DD-17449DA73C75}" dt="2023-01-27T20:26:19.288" v="101"/>
          <ac:picMkLst>
            <pc:docMk/>
            <pc:sldMk cId="2978651871" sldId="264"/>
            <ac:picMk id="2" creationId="{0B61974D-D46C-03B5-A95A-3ED7F296A9B9}"/>
          </ac:picMkLst>
        </pc:picChg>
        <pc:picChg chg="del">
          <ac:chgData name="Maci Wilson" userId="c9ba7705-94f4-4941-9e8a-9f1c07125868" providerId="ADAL" clId="{22E8E9B1-14A8-4AB9-84DD-17449DA73C75}" dt="2023-01-27T20:26:08.978" v="100" actId="478"/>
          <ac:picMkLst>
            <pc:docMk/>
            <pc:sldMk cId="2978651871" sldId="264"/>
            <ac:picMk id="5" creationId="{F36A8734-4F63-4E2A-87B0-015989641992}"/>
          </ac:picMkLst>
        </pc:picChg>
        <pc:picChg chg="mod">
          <ac:chgData name="Maci Wilson" userId="c9ba7705-94f4-4941-9e8a-9f1c07125868" providerId="ADAL" clId="{22E8E9B1-14A8-4AB9-84DD-17449DA73C75}" dt="2023-01-30T15:04:32.288" v="4471" actId="1076"/>
          <ac:picMkLst>
            <pc:docMk/>
            <pc:sldMk cId="2978651871" sldId="264"/>
            <ac:picMk id="19" creationId="{D5D6FB73-6F39-4F7A-B7A5-456410A9DFE6}"/>
          </ac:picMkLst>
        </pc:picChg>
        <pc:picChg chg="mod">
          <ac:chgData name="Maci Wilson" userId="c9ba7705-94f4-4941-9e8a-9f1c07125868" providerId="ADAL" clId="{22E8E9B1-14A8-4AB9-84DD-17449DA73C75}" dt="2023-01-30T15:04:32.288" v="4471" actId="1076"/>
          <ac:picMkLst>
            <pc:docMk/>
            <pc:sldMk cId="2978651871" sldId="264"/>
            <ac:picMk id="20" creationId="{F307A089-A0C6-4EEF-9E33-4A437F0E819D}"/>
          </ac:picMkLst>
        </pc:picChg>
        <pc:picChg chg="mod">
          <ac:chgData name="Maci Wilson" userId="c9ba7705-94f4-4941-9e8a-9f1c07125868" providerId="ADAL" clId="{22E8E9B1-14A8-4AB9-84DD-17449DA73C75}" dt="2023-01-30T15:04:32.288" v="4471" actId="1076"/>
          <ac:picMkLst>
            <pc:docMk/>
            <pc:sldMk cId="2978651871" sldId="264"/>
            <ac:picMk id="21" creationId="{0812AFFA-7A3D-4BF6-9F2C-7CEFB3BC6B8D}"/>
          </ac:picMkLst>
        </pc:picChg>
        <pc:picChg chg="mod">
          <ac:chgData name="Maci Wilson" userId="c9ba7705-94f4-4941-9e8a-9f1c07125868" providerId="ADAL" clId="{22E8E9B1-14A8-4AB9-84DD-17449DA73C75}" dt="2023-01-30T15:04:32.288" v="4471" actId="1076"/>
          <ac:picMkLst>
            <pc:docMk/>
            <pc:sldMk cId="2978651871" sldId="264"/>
            <ac:picMk id="23" creationId="{2BB26908-6B6D-4E02-A7C2-51A6599A7605}"/>
          </ac:picMkLst>
        </pc:picChg>
        <pc:picChg chg="mod">
          <ac:chgData name="Maci Wilson" userId="c9ba7705-94f4-4941-9e8a-9f1c07125868" providerId="ADAL" clId="{22E8E9B1-14A8-4AB9-84DD-17449DA73C75}" dt="2023-01-30T13:18:10.300" v="559" actId="14100"/>
          <ac:picMkLst>
            <pc:docMk/>
            <pc:sldMk cId="2978651871" sldId="264"/>
            <ac:picMk id="24" creationId="{F75F99DB-B994-46B4-B474-AA872620B69B}"/>
          </ac:picMkLst>
        </pc:picChg>
        <pc:picChg chg="del">
          <ac:chgData name="Maci Wilson" userId="c9ba7705-94f4-4941-9e8a-9f1c07125868" providerId="ADAL" clId="{22E8E9B1-14A8-4AB9-84DD-17449DA73C75}" dt="2023-01-30T13:48:49.574" v="4195" actId="478"/>
          <ac:picMkLst>
            <pc:docMk/>
            <pc:sldMk cId="2978651871" sldId="264"/>
            <ac:picMk id="26" creationId="{264B63FA-6154-6AB4-ED11-6C1D640C8B87}"/>
          </ac:picMkLst>
        </pc:picChg>
        <pc:picChg chg="mod">
          <ac:chgData name="Maci Wilson" userId="c9ba7705-94f4-4941-9e8a-9f1c07125868" providerId="ADAL" clId="{22E8E9B1-14A8-4AB9-84DD-17449DA73C75}" dt="2023-01-30T13:31:49.532" v="3606" actId="1037"/>
          <ac:picMkLst>
            <pc:docMk/>
            <pc:sldMk cId="2978651871" sldId="264"/>
            <ac:picMk id="28" creationId="{82A65187-63ED-4337-8F74-ECB2F7CA2FDE}"/>
          </ac:picMkLst>
        </pc:picChg>
        <pc:picChg chg="mod">
          <ac:chgData name="Maci Wilson" userId="c9ba7705-94f4-4941-9e8a-9f1c07125868" providerId="ADAL" clId="{22E8E9B1-14A8-4AB9-84DD-17449DA73C75}" dt="2023-01-30T13:31:53.210" v="3629" actId="1037"/>
          <ac:picMkLst>
            <pc:docMk/>
            <pc:sldMk cId="2978651871" sldId="264"/>
            <ac:picMk id="29" creationId="{FA3CFF72-86E0-40F1-BA54-2488A476A9A8}"/>
          </ac:picMkLst>
        </pc:picChg>
        <pc:picChg chg="mod">
          <ac:chgData name="Maci Wilson" userId="c9ba7705-94f4-4941-9e8a-9f1c07125868" providerId="ADAL" clId="{22E8E9B1-14A8-4AB9-84DD-17449DA73C75}" dt="2023-01-30T13:31:58.748" v="3663" actId="1037"/>
          <ac:picMkLst>
            <pc:docMk/>
            <pc:sldMk cId="2978651871" sldId="264"/>
            <ac:picMk id="30" creationId="{7B2C5DAF-EB2F-4D8E-88D3-42FDC1079234}"/>
          </ac:picMkLst>
        </pc:picChg>
        <pc:picChg chg="del mod">
          <ac:chgData name="Maci Wilson" userId="c9ba7705-94f4-4941-9e8a-9f1c07125868" providerId="ADAL" clId="{22E8E9B1-14A8-4AB9-84DD-17449DA73C75}" dt="2023-01-27T20:27:02.940" v="124" actId="478"/>
          <ac:picMkLst>
            <pc:docMk/>
            <pc:sldMk cId="2978651871" sldId="264"/>
            <ac:picMk id="31" creationId="{4A3E450E-BB91-49BA-A465-50791E6B4157}"/>
          </ac:picMkLst>
        </pc:picChg>
        <pc:picChg chg="mod">
          <ac:chgData name="Maci Wilson" userId="c9ba7705-94f4-4941-9e8a-9f1c07125868" providerId="ADAL" clId="{22E8E9B1-14A8-4AB9-84DD-17449DA73C75}" dt="2023-01-30T13:32:01.737" v="3690" actId="1038"/>
          <ac:picMkLst>
            <pc:docMk/>
            <pc:sldMk cId="2978651871" sldId="264"/>
            <ac:picMk id="32" creationId="{9A8B791E-3515-46D5-B064-259C5DB9DE2C}"/>
          </ac:picMkLst>
        </pc:picChg>
        <pc:picChg chg="del mod">
          <ac:chgData name="Maci Wilson" userId="c9ba7705-94f4-4941-9e8a-9f1c07125868" providerId="ADAL" clId="{22E8E9B1-14A8-4AB9-84DD-17449DA73C75}" dt="2023-01-27T20:27:05.052" v="125" actId="478"/>
          <ac:picMkLst>
            <pc:docMk/>
            <pc:sldMk cId="2978651871" sldId="264"/>
            <ac:picMk id="33" creationId="{7129CD09-80F6-401A-AE63-B0E1A3776B4B}"/>
          </ac:picMkLst>
        </pc:picChg>
        <pc:picChg chg="del mod">
          <ac:chgData name="Maci Wilson" userId="c9ba7705-94f4-4941-9e8a-9f1c07125868" providerId="ADAL" clId="{22E8E9B1-14A8-4AB9-84DD-17449DA73C75}" dt="2023-01-27T20:27:05.461" v="126" actId="478"/>
          <ac:picMkLst>
            <pc:docMk/>
            <pc:sldMk cId="2978651871" sldId="264"/>
            <ac:picMk id="34" creationId="{D7948ED3-7A40-4DD1-915A-00CB8F91C043}"/>
          </ac:picMkLst>
        </pc:picChg>
        <pc:picChg chg="del mod">
          <ac:chgData name="Maci Wilson" userId="c9ba7705-94f4-4941-9e8a-9f1c07125868" providerId="ADAL" clId="{22E8E9B1-14A8-4AB9-84DD-17449DA73C75}" dt="2023-01-27T20:27:06.251" v="127" actId="478"/>
          <ac:picMkLst>
            <pc:docMk/>
            <pc:sldMk cId="2978651871" sldId="264"/>
            <ac:picMk id="35" creationId="{FEEF5C2E-C54F-452F-8458-481AE913E0E6}"/>
          </ac:picMkLst>
        </pc:picChg>
        <pc:picChg chg="mod">
          <ac:chgData name="Maci Wilson" userId="c9ba7705-94f4-4941-9e8a-9f1c07125868" providerId="ADAL" clId="{22E8E9B1-14A8-4AB9-84DD-17449DA73C75}" dt="2023-01-30T13:32:06.698" v="3729" actId="1037"/>
          <ac:picMkLst>
            <pc:docMk/>
            <pc:sldMk cId="2978651871" sldId="264"/>
            <ac:picMk id="36" creationId="{02B0EC6A-2C90-4903-A7F6-395BAA90AC37}"/>
          </ac:picMkLst>
        </pc:picChg>
        <pc:picChg chg="mod">
          <ac:chgData name="Maci Wilson" userId="c9ba7705-94f4-4941-9e8a-9f1c07125868" providerId="ADAL" clId="{22E8E9B1-14A8-4AB9-84DD-17449DA73C75}" dt="2023-01-30T13:32:12.354" v="3779" actId="1037"/>
          <ac:picMkLst>
            <pc:docMk/>
            <pc:sldMk cId="2978651871" sldId="264"/>
            <ac:picMk id="37" creationId="{3DF30757-F8B6-441C-AD25-A4ADA88A33F1}"/>
          </ac:picMkLst>
        </pc:picChg>
        <pc:picChg chg="mod">
          <ac:chgData name="Maci Wilson" userId="c9ba7705-94f4-4941-9e8a-9f1c07125868" providerId="ADAL" clId="{22E8E9B1-14A8-4AB9-84DD-17449DA73C75}" dt="2023-01-30T13:32:16.444" v="3819" actId="1037"/>
          <ac:picMkLst>
            <pc:docMk/>
            <pc:sldMk cId="2978651871" sldId="264"/>
            <ac:picMk id="38" creationId="{63AA949F-4D00-4509-82F5-56FBCC7716C4}"/>
          </ac:picMkLst>
        </pc:picChg>
        <pc:picChg chg="del mod">
          <ac:chgData name="Maci Wilson" userId="c9ba7705-94f4-4941-9e8a-9f1c07125868" providerId="ADAL" clId="{22E8E9B1-14A8-4AB9-84DD-17449DA73C75}" dt="2023-01-27T20:27:07.592" v="128" actId="478"/>
          <ac:picMkLst>
            <pc:docMk/>
            <pc:sldMk cId="2978651871" sldId="264"/>
            <ac:picMk id="39" creationId="{982DFAB8-DF76-4C67-940B-A39976B661B9}"/>
          </ac:picMkLst>
        </pc:picChg>
        <pc:picChg chg="mod">
          <ac:chgData name="Maci Wilson" userId="c9ba7705-94f4-4941-9e8a-9f1c07125868" providerId="ADAL" clId="{22E8E9B1-14A8-4AB9-84DD-17449DA73C75}" dt="2023-01-30T13:32:20.335" v="3858" actId="1037"/>
          <ac:picMkLst>
            <pc:docMk/>
            <pc:sldMk cId="2978651871" sldId="264"/>
            <ac:picMk id="40" creationId="{A4EFD1B7-D882-4711-AD1A-F20DA181473B}"/>
          </ac:picMkLst>
        </pc:picChg>
      </pc:sldChg>
      <pc:sldChg chg="delSp modSp mod setBg">
        <pc:chgData name="Maci Wilson" userId="c9ba7705-94f4-4941-9e8a-9f1c07125868" providerId="ADAL" clId="{22E8E9B1-14A8-4AB9-84DD-17449DA73C75}" dt="2023-02-01T19:35:09.133" v="4559" actId="20577"/>
        <pc:sldMkLst>
          <pc:docMk/>
          <pc:sldMk cId="4088600463" sldId="265"/>
        </pc:sldMkLst>
        <pc:spChg chg="mod">
          <ac:chgData name="Maci Wilson" userId="c9ba7705-94f4-4941-9e8a-9f1c07125868" providerId="ADAL" clId="{22E8E9B1-14A8-4AB9-84DD-17449DA73C75}" dt="2023-01-27T20:38:57.717" v="170" actId="1076"/>
          <ac:spMkLst>
            <pc:docMk/>
            <pc:sldMk cId="4088600463" sldId="265"/>
            <ac:spMk id="3" creationId="{5EA325F2-7A9D-4CD2-BC2A-E62618D9D0D9}"/>
          </ac:spMkLst>
        </pc:spChg>
        <pc:spChg chg="mod">
          <ac:chgData name="Maci Wilson" userId="c9ba7705-94f4-4941-9e8a-9f1c07125868" providerId="ADAL" clId="{22E8E9B1-14A8-4AB9-84DD-17449DA73C75}" dt="2023-02-01T19:35:09.133" v="4559" actId="20577"/>
          <ac:spMkLst>
            <pc:docMk/>
            <pc:sldMk cId="4088600463" sldId="265"/>
            <ac:spMk id="8" creationId="{CE7DC52B-CC70-4061-93ED-F4C2DD548EB5}"/>
          </ac:spMkLst>
        </pc:spChg>
        <pc:spChg chg="del">
          <ac:chgData name="Maci Wilson" userId="c9ba7705-94f4-4941-9e8a-9f1c07125868" providerId="ADAL" clId="{22E8E9B1-14A8-4AB9-84DD-17449DA73C75}" dt="2023-01-27T20:16:40.073" v="21" actId="478"/>
          <ac:spMkLst>
            <pc:docMk/>
            <pc:sldMk cId="4088600463" sldId="265"/>
            <ac:spMk id="24" creationId="{BB5FAB17-537A-47B4-BD34-D939255CADEB}"/>
          </ac:spMkLst>
        </pc:spChg>
        <pc:picChg chg="mod">
          <ac:chgData name="Maci Wilson" userId="c9ba7705-94f4-4941-9e8a-9f1c07125868" providerId="ADAL" clId="{22E8E9B1-14A8-4AB9-84DD-17449DA73C75}" dt="2023-01-30T15:03:42.403" v="4445" actId="1035"/>
          <ac:picMkLst>
            <pc:docMk/>
            <pc:sldMk cId="4088600463" sldId="265"/>
            <ac:picMk id="7" creationId="{97BCD0F8-A786-4291-BAB3-D20CD28EBC42}"/>
          </ac:picMkLst>
        </pc:picChg>
        <pc:picChg chg="mod modCrop">
          <ac:chgData name="Maci Wilson" userId="c9ba7705-94f4-4941-9e8a-9f1c07125868" providerId="ADAL" clId="{22E8E9B1-14A8-4AB9-84DD-17449DA73C75}" dt="2023-01-30T15:04:15.708" v="4468" actId="1076"/>
          <ac:picMkLst>
            <pc:docMk/>
            <pc:sldMk cId="4088600463" sldId="265"/>
            <ac:picMk id="9" creationId="{47F37FD4-E6D3-4704-8C62-D6594C0F6118}"/>
          </ac:picMkLst>
        </pc:picChg>
        <pc:picChg chg="mod">
          <ac:chgData name="Maci Wilson" userId="c9ba7705-94f4-4941-9e8a-9f1c07125868" providerId="ADAL" clId="{22E8E9B1-14A8-4AB9-84DD-17449DA73C75}" dt="2023-01-30T15:03:42.403" v="4445" actId="1035"/>
          <ac:picMkLst>
            <pc:docMk/>
            <pc:sldMk cId="4088600463" sldId="265"/>
            <ac:picMk id="13" creationId="{E503BBAF-8431-4E6B-83A0-A16560F14B95}"/>
          </ac:picMkLst>
        </pc:picChg>
        <pc:picChg chg="mod">
          <ac:chgData name="Maci Wilson" userId="c9ba7705-94f4-4941-9e8a-9f1c07125868" providerId="ADAL" clId="{22E8E9B1-14A8-4AB9-84DD-17449DA73C75}" dt="2023-01-30T15:03:42.403" v="4445" actId="1035"/>
          <ac:picMkLst>
            <pc:docMk/>
            <pc:sldMk cId="4088600463" sldId="265"/>
            <ac:picMk id="14" creationId="{AB9EE074-D188-455F-B786-2F9D254C3B01}"/>
          </ac:picMkLst>
        </pc:picChg>
        <pc:picChg chg="mod">
          <ac:chgData name="Maci Wilson" userId="c9ba7705-94f4-4941-9e8a-9f1c07125868" providerId="ADAL" clId="{22E8E9B1-14A8-4AB9-84DD-17449DA73C75}" dt="2023-01-30T15:03:39.989" v="4442" actId="1036"/>
          <ac:picMkLst>
            <pc:docMk/>
            <pc:sldMk cId="4088600463" sldId="265"/>
            <ac:picMk id="15" creationId="{A91D9EC4-A32C-4EB8-857C-94AC7F0A5246}"/>
          </ac:picMkLst>
        </pc:picChg>
        <pc:picChg chg="del">
          <ac:chgData name="Maci Wilson" userId="c9ba7705-94f4-4941-9e8a-9f1c07125868" providerId="ADAL" clId="{22E8E9B1-14A8-4AB9-84DD-17449DA73C75}" dt="2023-01-27T20:40:03.955" v="171" actId="478"/>
          <ac:picMkLst>
            <pc:docMk/>
            <pc:sldMk cId="4088600463" sldId="265"/>
            <ac:picMk id="25" creationId="{82746C07-2E6F-D337-5265-B08BE16C1E09}"/>
          </ac:picMkLst>
        </pc:picChg>
        <pc:picChg chg="mod">
          <ac:chgData name="Maci Wilson" userId="c9ba7705-94f4-4941-9e8a-9f1c07125868" providerId="ADAL" clId="{22E8E9B1-14A8-4AB9-84DD-17449DA73C75}" dt="2023-01-30T15:03:42.403" v="4445" actId="1035"/>
          <ac:picMkLst>
            <pc:docMk/>
            <pc:sldMk cId="4088600463" sldId="265"/>
            <ac:picMk id="27" creationId="{07711A6C-506D-41D3-91C3-DB7E5E655704}"/>
          </ac:picMkLst>
        </pc:picChg>
        <pc:picChg chg="mod">
          <ac:chgData name="Maci Wilson" userId="c9ba7705-94f4-4941-9e8a-9f1c07125868" providerId="ADAL" clId="{22E8E9B1-14A8-4AB9-84DD-17449DA73C75}" dt="2023-01-30T15:03:42.403" v="4445" actId="1035"/>
          <ac:picMkLst>
            <pc:docMk/>
            <pc:sldMk cId="4088600463" sldId="265"/>
            <ac:picMk id="28" creationId="{88DCD2B4-83D2-4624-B98F-5DAD0D879D97}"/>
          </ac:picMkLst>
        </pc:picChg>
        <pc:picChg chg="mod">
          <ac:chgData name="Maci Wilson" userId="c9ba7705-94f4-4941-9e8a-9f1c07125868" providerId="ADAL" clId="{22E8E9B1-14A8-4AB9-84DD-17449DA73C75}" dt="2023-01-30T15:03:42.403" v="4445" actId="1035"/>
          <ac:picMkLst>
            <pc:docMk/>
            <pc:sldMk cId="4088600463" sldId="265"/>
            <ac:picMk id="29" creationId="{C1FF3EB8-EDF2-440A-941D-618B33A6B19C}"/>
          </ac:picMkLst>
        </pc:picChg>
        <pc:picChg chg="mod">
          <ac:chgData name="Maci Wilson" userId="c9ba7705-94f4-4941-9e8a-9f1c07125868" providerId="ADAL" clId="{22E8E9B1-14A8-4AB9-84DD-17449DA73C75}" dt="2023-01-30T15:03:42.403" v="4445" actId="1035"/>
          <ac:picMkLst>
            <pc:docMk/>
            <pc:sldMk cId="4088600463" sldId="265"/>
            <ac:picMk id="30" creationId="{EC5F21F8-30C0-4A45-A006-80F6320BC6D1}"/>
          </ac:picMkLst>
        </pc:picChg>
        <pc:picChg chg="mod">
          <ac:chgData name="Maci Wilson" userId="c9ba7705-94f4-4941-9e8a-9f1c07125868" providerId="ADAL" clId="{22E8E9B1-14A8-4AB9-84DD-17449DA73C75}" dt="2023-01-30T15:03:42.403" v="4445" actId="1035"/>
          <ac:picMkLst>
            <pc:docMk/>
            <pc:sldMk cId="4088600463" sldId="265"/>
            <ac:picMk id="31" creationId="{C2926B70-4739-4609-945A-9B13BD4B78A0}"/>
          </ac:picMkLst>
        </pc:picChg>
        <pc:picChg chg="mod">
          <ac:chgData name="Maci Wilson" userId="c9ba7705-94f4-4941-9e8a-9f1c07125868" providerId="ADAL" clId="{22E8E9B1-14A8-4AB9-84DD-17449DA73C75}" dt="2023-01-30T15:03:42.403" v="4445" actId="1035"/>
          <ac:picMkLst>
            <pc:docMk/>
            <pc:sldMk cId="4088600463" sldId="265"/>
            <ac:picMk id="32" creationId="{FD37DFB6-6985-4033-BFD6-DC6530EFA6E7}"/>
          </ac:picMkLst>
        </pc:picChg>
        <pc:picChg chg="mod">
          <ac:chgData name="Maci Wilson" userId="c9ba7705-94f4-4941-9e8a-9f1c07125868" providerId="ADAL" clId="{22E8E9B1-14A8-4AB9-84DD-17449DA73C75}" dt="2023-01-30T15:03:42.403" v="4445" actId="1035"/>
          <ac:picMkLst>
            <pc:docMk/>
            <pc:sldMk cId="4088600463" sldId="265"/>
            <ac:picMk id="33" creationId="{54B142C3-0B85-4E2F-968F-27F9B9CA8D4B}"/>
          </ac:picMkLst>
        </pc:picChg>
        <pc:picChg chg="mod">
          <ac:chgData name="Maci Wilson" userId="c9ba7705-94f4-4941-9e8a-9f1c07125868" providerId="ADAL" clId="{22E8E9B1-14A8-4AB9-84DD-17449DA73C75}" dt="2023-01-30T15:03:42.403" v="4445" actId="1035"/>
          <ac:picMkLst>
            <pc:docMk/>
            <pc:sldMk cId="4088600463" sldId="265"/>
            <ac:picMk id="34" creationId="{D77FE071-2E3A-4DBB-A4BA-A5F966BE00F3}"/>
          </ac:picMkLst>
        </pc:picChg>
        <pc:picChg chg="mod">
          <ac:chgData name="Maci Wilson" userId="c9ba7705-94f4-4941-9e8a-9f1c07125868" providerId="ADAL" clId="{22E8E9B1-14A8-4AB9-84DD-17449DA73C75}" dt="2023-01-30T15:03:42.403" v="4445" actId="1035"/>
          <ac:picMkLst>
            <pc:docMk/>
            <pc:sldMk cId="4088600463" sldId="265"/>
            <ac:picMk id="35" creationId="{EED7BDAF-7DC2-4EE2-8EE0-1EFAFCFB737D}"/>
          </ac:picMkLst>
        </pc:picChg>
        <pc:picChg chg="mod">
          <ac:chgData name="Maci Wilson" userId="c9ba7705-94f4-4941-9e8a-9f1c07125868" providerId="ADAL" clId="{22E8E9B1-14A8-4AB9-84DD-17449DA73C75}" dt="2023-01-30T15:03:42.403" v="4445" actId="1035"/>
          <ac:picMkLst>
            <pc:docMk/>
            <pc:sldMk cId="4088600463" sldId="265"/>
            <ac:picMk id="36" creationId="{030D318C-D514-4FBA-AECF-6A53841ABE44}"/>
          </ac:picMkLst>
        </pc:picChg>
        <pc:picChg chg="mod">
          <ac:chgData name="Maci Wilson" userId="c9ba7705-94f4-4941-9e8a-9f1c07125868" providerId="ADAL" clId="{22E8E9B1-14A8-4AB9-84DD-17449DA73C75}" dt="2023-01-30T15:03:42.403" v="4445" actId="1035"/>
          <ac:picMkLst>
            <pc:docMk/>
            <pc:sldMk cId="4088600463" sldId="265"/>
            <ac:picMk id="37" creationId="{9639D3A9-73AC-4881-B866-5C5054095D99}"/>
          </ac:picMkLst>
        </pc:picChg>
        <pc:picChg chg="mod">
          <ac:chgData name="Maci Wilson" userId="c9ba7705-94f4-4941-9e8a-9f1c07125868" providerId="ADAL" clId="{22E8E9B1-14A8-4AB9-84DD-17449DA73C75}" dt="2023-01-30T15:03:39.989" v="4442" actId="1036"/>
          <ac:picMkLst>
            <pc:docMk/>
            <pc:sldMk cId="4088600463" sldId="265"/>
            <ac:picMk id="38" creationId="{9E3B35E4-E4AF-4BFA-86BB-D4018A7E4C0E}"/>
          </ac:picMkLst>
        </pc:picChg>
        <pc:picChg chg="mod">
          <ac:chgData name="Maci Wilson" userId="c9ba7705-94f4-4941-9e8a-9f1c07125868" providerId="ADAL" clId="{22E8E9B1-14A8-4AB9-84DD-17449DA73C75}" dt="2023-01-30T15:03:39.989" v="4442" actId="1036"/>
          <ac:picMkLst>
            <pc:docMk/>
            <pc:sldMk cId="4088600463" sldId="265"/>
            <ac:picMk id="39" creationId="{5F9C284F-1A9D-4C82-A937-49F283347290}"/>
          </ac:picMkLst>
        </pc:picChg>
      </pc:sldChg>
      <pc:sldChg chg="addSp delSp modSp mod setBg">
        <pc:chgData name="Maci Wilson" userId="c9ba7705-94f4-4941-9e8a-9f1c07125868" providerId="ADAL" clId="{22E8E9B1-14A8-4AB9-84DD-17449DA73C75}" dt="2023-02-01T19:35:39.737" v="4565" actId="20577"/>
        <pc:sldMkLst>
          <pc:docMk/>
          <pc:sldMk cId="3926759067" sldId="266"/>
        </pc:sldMkLst>
        <pc:spChg chg="mod">
          <ac:chgData name="Maci Wilson" userId="c9ba7705-94f4-4941-9e8a-9f1c07125868" providerId="ADAL" clId="{22E8E9B1-14A8-4AB9-84DD-17449DA73C75}" dt="2023-01-30T13:56:56.172" v="4323" actId="1076"/>
          <ac:spMkLst>
            <pc:docMk/>
            <pc:sldMk cId="3926759067" sldId="266"/>
            <ac:spMk id="3" creationId="{5EA325F2-7A9D-4CD2-BC2A-E62618D9D0D9}"/>
          </ac:spMkLst>
        </pc:spChg>
        <pc:spChg chg="mod">
          <ac:chgData name="Maci Wilson" userId="c9ba7705-94f4-4941-9e8a-9f1c07125868" providerId="ADAL" clId="{22E8E9B1-14A8-4AB9-84DD-17449DA73C75}" dt="2023-02-01T19:35:39.737" v="4565" actId="20577"/>
          <ac:spMkLst>
            <pc:docMk/>
            <pc:sldMk cId="3926759067" sldId="266"/>
            <ac:spMk id="8" creationId="{CE7DC52B-CC70-4061-93ED-F4C2DD548EB5}"/>
          </ac:spMkLst>
        </pc:spChg>
        <pc:spChg chg="del">
          <ac:chgData name="Maci Wilson" userId="c9ba7705-94f4-4941-9e8a-9f1c07125868" providerId="ADAL" clId="{22E8E9B1-14A8-4AB9-84DD-17449DA73C75}" dt="2023-01-27T20:18:23.159" v="45" actId="478"/>
          <ac:spMkLst>
            <pc:docMk/>
            <pc:sldMk cId="3926759067" sldId="266"/>
            <ac:spMk id="24" creationId="{BB5FAB17-537A-47B4-BD34-D939255CADEB}"/>
          </ac:spMkLst>
        </pc:spChg>
        <pc:picChg chg="add mod">
          <ac:chgData name="Maci Wilson" userId="c9ba7705-94f4-4941-9e8a-9f1c07125868" providerId="ADAL" clId="{22E8E9B1-14A8-4AB9-84DD-17449DA73C75}" dt="2023-01-30T13:56:50.320" v="4322" actId="1076"/>
          <ac:picMkLst>
            <pc:docMk/>
            <pc:sldMk cId="3926759067" sldId="266"/>
            <ac:picMk id="2" creationId="{84E71D7C-B466-2EC4-DDCD-DB9A37DFFFC9}"/>
          </ac:picMkLst>
        </pc:picChg>
        <pc:picChg chg="del">
          <ac:chgData name="Maci Wilson" userId="c9ba7705-94f4-4941-9e8a-9f1c07125868" providerId="ADAL" clId="{22E8E9B1-14A8-4AB9-84DD-17449DA73C75}" dt="2023-01-27T21:08:19.706" v="432" actId="478"/>
          <ac:picMkLst>
            <pc:docMk/>
            <pc:sldMk cId="3926759067" sldId="266"/>
            <ac:picMk id="4" creationId="{7F059A52-0DD4-4044-8E94-1958B508A4E3}"/>
          </ac:picMkLst>
        </pc:picChg>
        <pc:picChg chg="add mod">
          <ac:chgData name="Maci Wilson" userId="c9ba7705-94f4-4941-9e8a-9f1c07125868" providerId="ADAL" clId="{22E8E9B1-14A8-4AB9-84DD-17449DA73C75}" dt="2023-01-30T13:56:50.320" v="4322" actId="1076"/>
          <ac:picMkLst>
            <pc:docMk/>
            <pc:sldMk cId="3926759067" sldId="266"/>
            <ac:picMk id="5" creationId="{4328F358-75D2-0316-C92D-663302140FE8}"/>
          </ac:picMkLst>
        </pc:picChg>
        <pc:picChg chg="add mod">
          <ac:chgData name="Maci Wilson" userId="c9ba7705-94f4-4941-9e8a-9f1c07125868" providerId="ADAL" clId="{22E8E9B1-14A8-4AB9-84DD-17449DA73C75}" dt="2023-01-30T13:56:50.320" v="4322" actId="1076"/>
          <ac:picMkLst>
            <pc:docMk/>
            <pc:sldMk cId="3926759067" sldId="266"/>
            <ac:picMk id="6" creationId="{64E830BF-9DC3-BB06-70BE-6D2835E70B07}"/>
          </ac:picMkLst>
        </pc:picChg>
        <pc:picChg chg="del">
          <ac:chgData name="Maci Wilson" userId="c9ba7705-94f4-4941-9e8a-9f1c07125868" providerId="ADAL" clId="{22E8E9B1-14A8-4AB9-84DD-17449DA73C75}" dt="2023-01-27T21:08:15.910" v="431" actId="478"/>
          <ac:picMkLst>
            <pc:docMk/>
            <pc:sldMk cId="3926759067" sldId="266"/>
            <ac:picMk id="7" creationId="{97BCD0F8-A786-4291-BAB3-D20CD28EBC42}"/>
          </ac:picMkLst>
        </pc:picChg>
        <pc:picChg chg="add mod">
          <ac:chgData name="Maci Wilson" userId="c9ba7705-94f4-4941-9e8a-9f1c07125868" providerId="ADAL" clId="{22E8E9B1-14A8-4AB9-84DD-17449DA73C75}" dt="2023-01-30T13:56:41.081" v="4321" actId="1076"/>
          <ac:picMkLst>
            <pc:docMk/>
            <pc:sldMk cId="3926759067" sldId="266"/>
            <ac:picMk id="9" creationId="{FFD6A32C-3EC9-8F99-4152-A4BEA1143F80}"/>
          </ac:picMkLst>
        </pc:picChg>
        <pc:picChg chg="add mod">
          <ac:chgData name="Maci Wilson" userId="c9ba7705-94f4-4941-9e8a-9f1c07125868" providerId="ADAL" clId="{22E8E9B1-14A8-4AB9-84DD-17449DA73C75}" dt="2023-01-30T13:56:41.081" v="4321" actId="1076"/>
          <ac:picMkLst>
            <pc:docMk/>
            <pc:sldMk cId="3926759067" sldId="266"/>
            <ac:picMk id="10" creationId="{C8DF7C73-6447-47C1-9BD7-AA445127827C}"/>
          </ac:picMkLst>
        </pc:picChg>
        <pc:picChg chg="add mod">
          <ac:chgData name="Maci Wilson" userId="c9ba7705-94f4-4941-9e8a-9f1c07125868" providerId="ADAL" clId="{22E8E9B1-14A8-4AB9-84DD-17449DA73C75}" dt="2023-01-30T13:56:41.081" v="4321" actId="1076"/>
          <ac:picMkLst>
            <pc:docMk/>
            <pc:sldMk cId="3926759067" sldId="266"/>
            <ac:picMk id="11" creationId="{96F2768C-A39C-FA88-97EA-62D71A645109}"/>
          </ac:picMkLst>
        </pc:picChg>
        <pc:picChg chg="add mod">
          <ac:chgData name="Maci Wilson" userId="c9ba7705-94f4-4941-9e8a-9f1c07125868" providerId="ADAL" clId="{22E8E9B1-14A8-4AB9-84DD-17449DA73C75}" dt="2023-01-27T21:08:29.880" v="433"/>
          <ac:picMkLst>
            <pc:docMk/>
            <pc:sldMk cId="3926759067" sldId="266"/>
            <ac:picMk id="12" creationId="{56FCE24E-586C-2750-68E9-9E87A85E77DD}"/>
          </ac:picMkLst>
        </pc:picChg>
        <pc:picChg chg="del">
          <ac:chgData name="Maci Wilson" userId="c9ba7705-94f4-4941-9e8a-9f1c07125868" providerId="ADAL" clId="{22E8E9B1-14A8-4AB9-84DD-17449DA73C75}" dt="2023-01-27T21:08:15.910" v="431" actId="478"/>
          <ac:picMkLst>
            <pc:docMk/>
            <pc:sldMk cId="3926759067" sldId="266"/>
            <ac:picMk id="13" creationId="{E503BBAF-8431-4E6B-83A0-A16560F14B95}"/>
          </ac:picMkLst>
        </pc:picChg>
        <pc:picChg chg="del">
          <ac:chgData name="Maci Wilson" userId="c9ba7705-94f4-4941-9e8a-9f1c07125868" providerId="ADAL" clId="{22E8E9B1-14A8-4AB9-84DD-17449DA73C75}" dt="2023-01-27T21:08:15.910" v="431" actId="478"/>
          <ac:picMkLst>
            <pc:docMk/>
            <pc:sldMk cId="3926759067" sldId="266"/>
            <ac:picMk id="14" creationId="{AB9EE074-D188-455F-B786-2F9D254C3B01}"/>
          </ac:picMkLst>
        </pc:picChg>
        <pc:picChg chg="del">
          <ac:chgData name="Maci Wilson" userId="c9ba7705-94f4-4941-9e8a-9f1c07125868" providerId="ADAL" clId="{22E8E9B1-14A8-4AB9-84DD-17449DA73C75}" dt="2023-01-27T21:08:15.910" v="431" actId="478"/>
          <ac:picMkLst>
            <pc:docMk/>
            <pc:sldMk cId="3926759067" sldId="266"/>
            <ac:picMk id="15" creationId="{A91D9EC4-A32C-4EB8-857C-94AC7F0A5246}"/>
          </ac:picMkLst>
        </pc:picChg>
        <pc:picChg chg="del">
          <ac:chgData name="Maci Wilson" userId="c9ba7705-94f4-4941-9e8a-9f1c07125868" providerId="ADAL" clId="{22E8E9B1-14A8-4AB9-84DD-17449DA73C75}" dt="2023-01-30T13:49:01.468" v="4201" actId="478"/>
          <ac:picMkLst>
            <pc:docMk/>
            <pc:sldMk cId="3926759067" sldId="266"/>
            <ac:picMk id="25" creationId="{99ABB49F-3726-C3AB-D17A-004A71B52C79}"/>
          </ac:picMkLst>
        </pc:picChg>
        <pc:picChg chg="del">
          <ac:chgData name="Maci Wilson" userId="c9ba7705-94f4-4941-9e8a-9f1c07125868" providerId="ADAL" clId="{22E8E9B1-14A8-4AB9-84DD-17449DA73C75}" dt="2023-01-27T21:08:15.910" v="431" actId="478"/>
          <ac:picMkLst>
            <pc:docMk/>
            <pc:sldMk cId="3926759067" sldId="266"/>
            <ac:picMk id="27" creationId="{07711A6C-506D-41D3-91C3-DB7E5E655704}"/>
          </ac:picMkLst>
        </pc:picChg>
        <pc:picChg chg="del">
          <ac:chgData name="Maci Wilson" userId="c9ba7705-94f4-4941-9e8a-9f1c07125868" providerId="ADAL" clId="{22E8E9B1-14A8-4AB9-84DD-17449DA73C75}" dt="2023-01-27T21:08:15.910" v="431" actId="478"/>
          <ac:picMkLst>
            <pc:docMk/>
            <pc:sldMk cId="3926759067" sldId="266"/>
            <ac:picMk id="28" creationId="{88DCD2B4-83D2-4624-B98F-5DAD0D879D97}"/>
          </ac:picMkLst>
        </pc:picChg>
        <pc:picChg chg="del">
          <ac:chgData name="Maci Wilson" userId="c9ba7705-94f4-4941-9e8a-9f1c07125868" providerId="ADAL" clId="{22E8E9B1-14A8-4AB9-84DD-17449DA73C75}" dt="2023-01-27T21:08:15.910" v="431" actId="478"/>
          <ac:picMkLst>
            <pc:docMk/>
            <pc:sldMk cId="3926759067" sldId="266"/>
            <ac:picMk id="29" creationId="{C1FF3EB8-EDF2-440A-941D-618B33A6B19C}"/>
          </ac:picMkLst>
        </pc:picChg>
        <pc:picChg chg="del">
          <ac:chgData name="Maci Wilson" userId="c9ba7705-94f4-4941-9e8a-9f1c07125868" providerId="ADAL" clId="{22E8E9B1-14A8-4AB9-84DD-17449DA73C75}" dt="2023-01-27T21:08:15.910" v="431" actId="478"/>
          <ac:picMkLst>
            <pc:docMk/>
            <pc:sldMk cId="3926759067" sldId="266"/>
            <ac:picMk id="30" creationId="{EC5F21F8-30C0-4A45-A006-80F6320BC6D1}"/>
          </ac:picMkLst>
        </pc:picChg>
        <pc:picChg chg="del">
          <ac:chgData name="Maci Wilson" userId="c9ba7705-94f4-4941-9e8a-9f1c07125868" providerId="ADAL" clId="{22E8E9B1-14A8-4AB9-84DD-17449DA73C75}" dt="2023-01-27T21:08:15.910" v="431" actId="478"/>
          <ac:picMkLst>
            <pc:docMk/>
            <pc:sldMk cId="3926759067" sldId="266"/>
            <ac:picMk id="31" creationId="{C2926B70-4739-4609-945A-9B13BD4B78A0}"/>
          </ac:picMkLst>
        </pc:picChg>
        <pc:picChg chg="del">
          <ac:chgData name="Maci Wilson" userId="c9ba7705-94f4-4941-9e8a-9f1c07125868" providerId="ADAL" clId="{22E8E9B1-14A8-4AB9-84DD-17449DA73C75}" dt="2023-01-27T21:08:15.910" v="431" actId="478"/>
          <ac:picMkLst>
            <pc:docMk/>
            <pc:sldMk cId="3926759067" sldId="266"/>
            <ac:picMk id="32" creationId="{FD37DFB6-6985-4033-BFD6-DC6530EFA6E7}"/>
          </ac:picMkLst>
        </pc:picChg>
        <pc:picChg chg="del">
          <ac:chgData name="Maci Wilson" userId="c9ba7705-94f4-4941-9e8a-9f1c07125868" providerId="ADAL" clId="{22E8E9B1-14A8-4AB9-84DD-17449DA73C75}" dt="2023-01-27T21:08:15.910" v="431" actId="478"/>
          <ac:picMkLst>
            <pc:docMk/>
            <pc:sldMk cId="3926759067" sldId="266"/>
            <ac:picMk id="38" creationId="{9E3B35E4-E4AF-4BFA-86BB-D4018A7E4C0E}"/>
          </ac:picMkLst>
        </pc:picChg>
        <pc:picChg chg="del">
          <ac:chgData name="Maci Wilson" userId="c9ba7705-94f4-4941-9e8a-9f1c07125868" providerId="ADAL" clId="{22E8E9B1-14A8-4AB9-84DD-17449DA73C75}" dt="2023-01-27T21:08:15.910" v="431" actId="478"/>
          <ac:picMkLst>
            <pc:docMk/>
            <pc:sldMk cId="3926759067" sldId="266"/>
            <ac:picMk id="39" creationId="{5F9C284F-1A9D-4C82-A937-49F283347290}"/>
          </ac:picMkLst>
        </pc:picChg>
        <pc:picChg chg="del">
          <ac:chgData name="Maci Wilson" userId="c9ba7705-94f4-4941-9e8a-9f1c07125868" providerId="ADAL" clId="{22E8E9B1-14A8-4AB9-84DD-17449DA73C75}" dt="2023-01-27T21:08:15.910" v="431" actId="478"/>
          <ac:picMkLst>
            <pc:docMk/>
            <pc:sldMk cId="3926759067" sldId="266"/>
            <ac:picMk id="40" creationId="{15FD7E15-9950-4080-9E66-C58C7C35F661}"/>
          </ac:picMkLst>
        </pc:picChg>
        <pc:picChg chg="del">
          <ac:chgData name="Maci Wilson" userId="c9ba7705-94f4-4941-9e8a-9f1c07125868" providerId="ADAL" clId="{22E8E9B1-14A8-4AB9-84DD-17449DA73C75}" dt="2023-01-27T21:08:15.910" v="431" actId="478"/>
          <ac:picMkLst>
            <pc:docMk/>
            <pc:sldMk cId="3926759067" sldId="266"/>
            <ac:picMk id="41" creationId="{B2136BFD-BDEF-48EA-9F1F-B1BAE43AD9CD}"/>
          </ac:picMkLst>
        </pc:picChg>
        <pc:picChg chg="del">
          <ac:chgData name="Maci Wilson" userId="c9ba7705-94f4-4941-9e8a-9f1c07125868" providerId="ADAL" clId="{22E8E9B1-14A8-4AB9-84DD-17449DA73C75}" dt="2023-01-27T21:08:15.910" v="431" actId="478"/>
          <ac:picMkLst>
            <pc:docMk/>
            <pc:sldMk cId="3926759067" sldId="266"/>
            <ac:picMk id="42" creationId="{51BBFA13-B0F8-42ED-88C4-9AC5DF80D81C}"/>
          </ac:picMkLst>
        </pc:picChg>
        <pc:picChg chg="del">
          <ac:chgData name="Maci Wilson" userId="c9ba7705-94f4-4941-9e8a-9f1c07125868" providerId="ADAL" clId="{22E8E9B1-14A8-4AB9-84DD-17449DA73C75}" dt="2023-01-27T21:08:15.910" v="431" actId="478"/>
          <ac:picMkLst>
            <pc:docMk/>
            <pc:sldMk cId="3926759067" sldId="266"/>
            <ac:picMk id="43" creationId="{C4F66922-E8BB-41E7-9D2C-F6F37A0D9033}"/>
          </ac:picMkLst>
        </pc:picChg>
        <pc:picChg chg="del">
          <ac:chgData name="Maci Wilson" userId="c9ba7705-94f4-4941-9e8a-9f1c07125868" providerId="ADAL" clId="{22E8E9B1-14A8-4AB9-84DD-17449DA73C75}" dt="2023-01-27T21:08:15.910" v="431" actId="478"/>
          <ac:picMkLst>
            <pc:docMk/>
            <pc:sldMk cId="3926759067" sldId="266"/>
            <ac:picMk id="44" creationId="{9AFFF77A-E572-4878-85BE-EA00A6EB7F3E}"/>
          </ac:picMkLst>
        </pc:picChg>
      </pc:sldChg>
      <pc:sldChg chg="addSp delSp modSp mod setBg">
        <pc:chgData name="Maci Wilson" userId="c9ba7705-94f4-4941-9e8a-9f1c07125868" providerId="ADAL" clId="{22E8E9B1-14A8-4AB9-84DD-17449DA73C75}" dt="2023-02-01T19:35:47.919" v="4567" actId="20577"/>
        <pc:sldMkLst>
          <pc:docMk/>
          <pc:sldMk cId="1170664512" sldId="267"/>
        </pc:sldMkLst>
        <pc:spChg chg="mod">
          <ac:chgData name="Maci Wilson" userId="c9ba7705-94f4-4941-9e8a-9f1c07125868" providerId="ADAL" clId="{22E8E9B1-14A8-4AB9-84DD-17449DA73C75}" dt="2023-01-30T13:56:25.683" v="4316" actId="1038"/>
          <ac:spMkLst>
            <pc:docMk/>
            <pc:sldMk cId="1170664512" sldId="267"/>
            <ac:spMk id="3" creationId="{5EA325F2-7A9D-4CD2-BC2A-E62618D9D0D9}"/>
          </ac:spMkLst>
        </pc:spChg>
        <pc:spChg chg="mod">
          <ac:chgData name="Maci Wilson" userId="c9ba7705-94f4-4941-9e8a-9f1c07125868" providerId="ADAL" clId="{22E8E9B1-14A8-4AB9-84DD-17449DA73C75}" dt="2023-02-01T19:35:47.919" v="4567" actId="20577"/>
          <ac:spMkLst>
            <pc:docMk/>
            <pc:sldMk cId="1170664512" sldId="267"/>
            <ac:spMk id="8" creationId="{CE7DC52B-CC70-4061-93ED-F4C2DD548EB5}"/>
          </ac:spMkLst>
        </pc:spChg>
        <pc:spChg chg="del">
          <ac:chgData name="Maci Wilson" userId="c9ba7705-94f4-4941-9e8a-9f1c07125868" providerId="ADAL" clId="{22E8E9B1-14A8-4AB9-84DD-17449DA73C75}" dt="2023-01-27T20:18:38.106" v="49" actId="478"/>
          <ac:spMkLst>
            <pc:docMk/>
            <pc:sldMk cId="1170664512" sldId="267"/>
            <ac:spMk id="24" creationId="{BB5FAB17-537A-47B4-BD34-D939255CADEB}"/>
          </ac:spMkLst>
        </pc:spChg>
        <pc:picChg chg="add mod">
          <ac:chgData name="Maci Wilson" userId="c9ba7705-94f4-4941-9e8a-9f1c07125868" providerId="ADAL" clId="{22E8E9B1-14A8-4AB9-84DD-17449DA73C75}" dt="2023-01-30T13:56:25.683" v="4316" actId="1038"/>
          <ac:picMkLst>
            <pc:docMk/>
            <pc:sldMk cId="1170664512" sldId="267"/>
            <ac:picMk id="2" creationId="{FA639798-AF46-B8B0-D201-F3B8C594D6EC}"/>
          </ac:picMkLst>
        </pc:picChg>
        <pc:picChg chg="mod">
          <ac:chgData name="Maci Wilson" userId="c9ba7705-94f4-4941-9e8a-9f1c07125868" providerId="ADAL" clId="{22E8E9B1-14A8-4AB9-84DD-17449DA73C75}" dt="2023-01-30T13:56:30.895" v="4319" actId="1076"/>
          <ac:picMkLst>
            <pc:docMk/>
            <pc:sldMk cId="1170664512" sldId="267"/>
            <ac:picMk id="4" creationId="{D216968E-919F-41A9-9C68-BCAB5B599475}"/>
          </ac:picMkLst>
        </pc:picChg>
        <pc:picChg chg="add mod">
          <ac:chgData name="Maci Wilson" userId="c9ba7705-94f4-4941-9e8a-9f1c07125868" providerId="ADAL" clId="{22E8E9B1-14A8-4AB9-84DD-17449DA73C75}" dt="2023-01-30T13:56:25.683" v="4316" actId="1038"/>
          <ac:picMkLst>
            <pc:docMk/>
            <pc:sldMk cId="1170664512" sldId="267"/>
            <ac:picMk id="5" creationId="{5A0B3362-D208-650A-F29D-7CBB53F26C8D}"/>
          </ac:picMkLst>
        </pc:picChg>
        <pc:picChg chg="add mod">
          <ac:chgData name="Maci Wilson" userId="c9ba7705-94f4-4941-9e8a-9f1c07125868" providerId="ADAL" clId="{22E8E9B1-14A8-4AB9-84DD-17449DA73C75}" dt="2023-01-30T13:56:25.683" v="4316" actId="1038"/>
          <ac:picMkLst>
            <pc:docMk/>
            <pc:sldMk cId="1170664512" sldId="267"/>
            <ac:picMk id="6" creationId="{BCB5543C-50C7-5AA4-6E0E-FCCB7545AF93}"/>
          </ac:picMkLst>
        </pc:picChg>
        <pc:picChg chg="del">
          <ac:chgData name="Maci Wilson" userId="c9ba7705-94f4-4941-9e8a-9f1c07125868" providerId="ADAL" clId="{22E8E9B1-14A8-4AB9-84DD-17449DA73C75}" dt="2023-01-30T13:49:02.757" v="4202" actId="478"/>
          <ac:picMkLst>
            <pc:docMk/>
            <pc:sldMk cId="1170664512" sldId="267"/>
            <ac:picMk id="16" creationId="{AA0EE9B1-AFB2-20D0-3A86-17DADA9E7B03}"/>
          </ac:picMkLst>
        </pc:picChg>
        <pc:picChg chg="mod">
          <ac:chgData name="Maci Wilson" userId="c9ba7705-94f4-4941-9e8a-9f1c07125868" providerId="ADAL" clId="{22E8E9B1-14A8-4AB9-84DD-17449DA73C75}" dt="2023-01-30T13:56:25.683" v="4316" actId="1038"/>
          <ac:picMkLst>
            <pc:docMk/>
            <pc:sldMk cId="1170664512" sldId="267"/>
            <ac:picMk id="40" creationId="{93B523C5-D7DE-47AD-9412-6C0338717A7C}"/>
          </ac:picMkLst>
        </pc:picChg>
        <pc:picChg chg="mod">
          <ac:chgData name="Maci Wilson" userId="c9ba7705-94f4-4941-9e8a-9f1c07125868" providerId="ADAL" clId="{22E8E9B1-14A8-4AB9-84DD-17449DA73C75}" dt="2023-01-30T13:56:25.683" v="4316" actId="1038"/>
          <ac:picMkLst>
            <pc:docMk/>
            <pc:sldMk cId="1170664512" sldId="267"/>
            <ac:picMk id="41" creationId="{D0F4DB83-54E8-4FD3-9611-65FC695C6E10}"/>
          </ac:picMkLst>
        </pc:picChg>
        <pc:picChg chg="mod">
          <ac:chgData name="Maci Wilson" userId="c9ba7705-94f4-4941-9e8a-9f1c07125868" providerId="ADAL" clId="{22E8E9B1-14A8-4AB9-84DD-17449DA73C75}" dt="2023-01-30T13:56:25.683" v="4316" actId="1038"/>
          <ac:picMkLst>
            <pc:docMk/>
            <pc:sldMk cId="1170664512" sldId="267"/>
            <ac:picMk id="42" creationId="{229B3A62-EDEE-43FE-A255-79AFE1F25087}"/>
          </ac:picMkLst>
        </pc:picChg>
        <pc:picChg chg="mod">
          <ac:chgData name="Maci Wilson" userId="c9ba7705-94f4-4941-9e8a-9f1c07125868" providerId="ADAL" clId="{22E8E9B1-14A8-4AB9-84DD-17449DA73C75}" dt="2023-01-30T13:56:25.683" v="4316" actId="1038"/>
          <ac:picMkLst>
            <pc:docMk/>
            <pc:sldMk cId="1170664512" sldId="267"/>
            <ac:picMk id="43" creationId="{5B2CAF2E-E15A-4B06-89A5-83164587EE2A}"/>
          </ac:picMkLst>
        </pc:picChg>
        <pc:picChg chg="mod">
          <ac:chgData name="Maci Wilson" userId="c9ba7705-94f4-4941-9e8a-9f1c07125868" providerId="ADAL" clId="{22E8E9B1-14A8-4AB9-84DD-17449DA73C75}" dt="2023-01-30T13:56:25.683" v="4316" actId="1038"/>
          <ac:picMkLst>
            <pc:docMk/>
            <pc:sldMk cId="1170664512" sldId="267"/>
            <ac:picMk id="44" creationId="{9E63B6AA-4ACD-4DC5-AAFE-0E08AE0BD978}"/>
          </ac:picMkLst>
        </pc:picChg>
        <pc:picChg chg="mod">
          <ac:chgData name="Maci Wilson" userId="c9ba7705-94f4-4941-9e8a-9f1c07125868" providerId="ADAL" clId="{22E8E9B1-14A8-4AB9-84DD-17449DA73C75}" dt="2023-01-30T13:56:25.683" v="4316" actId="1038"/>
          <ac:picMkLst>
            <pc:docMk/>
            <pc:sldMk cId="1170664512" sldId="267"/>
            <ac:picMk id="45" creationId="{3EAEDC3B-E54C-4FE0-8AA9-1D4CD36781A0}"/>
          </ac:picMkLst>
        </pc:picChg>
        <pc:picChg chg="mod">
          <ac:chgData name="Maci Wilson" userId="c9ba7705-94f4-4941-9e8a-9f1c07125868" providerId="ADAL" clId="{22E8E9B1-14A8-4AB9-84DD-17449DA73C75}" dt="2023-01-30T13:56:25.683" v="4316" actId="1038"/>
          <ac:picMkLst>
            <pc:docMk/>
            <pc:sldMk cId="1170664512" sldId="267"/>
            <ac:picMk id="46" creationId="{108A2F87-5395-4C4D-995D-00D28461465E}"/>
          </ac:picMkLst>
        </pc:picChg>
        <pc:picChg chg="mod">
          <ac:chgData name="Maci Wilson" userId="c9ba7705-94f4-4941-9e8a-9f1c07125868" providerId="ADAL" clId="{22E8E9B1-14A8-4AB9-84DD-17449DA73C75}" dt="2023-01-30T13:56:25.683" v="4316" actId="1038"/>
          <ac:picMkLst>
            <pc:docMk/>
            <pc:sldMk cId="1170664512" sldId="267"/>
            <ac:picMk id="47" creationId="{7E858206-BBBC-4F71-9402-128042C85D6F}"/>
          </ac:picMkLst>
        </pc:picChg>
        <pc:picChg chg="mod">
          <ac:chgData name="Maci Wilson" userId="c9ba7705-94f4-4941-9e8a-9f1c07125868" providerId="ADAL" clId="{22E8E9B1-14A8-4AB9-84DD-17449DA73C75}" dt="2023-01-30T13:56:25.683" v="4316" actId="1038"/>
          <ac:picMkLst>
            <pc:docMk/>
            <pc:sldMk cId="1170664512" sldId="267"/>
            <ac:picMk id="48" creationId="{19A1C5E2-66C5-4560-97C9-F50D9252B9CB}"/>
          </ac:picMkLst>
        </pc:picChg>
      </pc:sldChg>
      <pc:sldChg chg="addSp delSp modSp mod setBg">
        <pc:chgData name="Maci Wilson" userId="c9ba7705-94f4-4941-9e8a-9f1c07125868" providerId="ADAL" clId="{22E8E9B1-14A8-4AB9-84DD-17449DA73C75}" dt="2023-02-01T19:35:15.146" v="4561" actId="20577"/>
        <pc:sldMkLst>
          <pc:docMk/>
          <pc:sldMk cId="1473703976" sldId="268"/>
        </pc:sldMkLst>
        <pc:spChg chg="mod">
          <ac:chgData name="Maci Wilson" userId="c9ba7705-94f4-4941-9e8a-9f1c07125868" providerId="ADAL" clId="{22E8E9B1-14A8-4AB9-84DD-17449DA73C75}" dt="2023-01-30T13:59:48.816" v="4377" actId="1076"/>
          <ac:spMkLst>
            <pc:docMk/>
            <pc:sldMk cId="1473703976" sldId="268"/>
            <ac:spMk id="3" creationId="{5EA325F2-7A9D-4CD2-BC2A-E62618D9D0D9}"/>
          </ac:spMkLst>
        </pc:spChg>
        <pc:spChg chg="del">
          <ac:chgData name="Maci Wilson" userId="c9ba7705-94f4-4941-9e8a-9f1c07125868" providerId="ADAL" clId="{22E8E9B1-14A8-4AB9-84DD-17449DA73C75}" dt="2023-01-27T20:16:30.273" v="19" actId="478"/>
          <ac:spMkLst>
            <pc:docMk/>
            <pc:sldMk cId="1473703976" sldId="268"/>
            <ac:spMk id="16" creationId="{9D2EAFA4-5DE3-4DC9-B52A-6B742FF45ABC}"/>
          </ac:spMkLst>
        </pc:spChg>
        <pc:spChg chg="mod">
          <ac:chgData name="Maci Wilson" userId="c9ba7705-94f4-4941-9e8a-9f1c07125868" providerId="ADAL" clId="{22E8E9B1-14A8-4AB9-84DD-17449DA73C75}" dt="2023-02-01T19:35:15.146" v="4561" actId="20577"/>
          <ac:spMkLst>
            <pc:docMk/>
            <pc:sldMk cId="1473703976" sldId="268"/>
            <ac:spMk id="27" creationId="{608CFE64-D76E-4728-8D30-9DAD34267F79}"/>
          </ac:spMkLst>
        </pc:spChg>
        <pc:picChg chg="add mod">
          <ac:chgData name="Maci Wilson" userId="c9ba7705-94f4-4941-9e8a-9f1c07125868" providerId="ADAL" clId="{22E8E9B1-14A8-4AB9-84DD-17449DA73C75}" dt="2023-01-30T14:00:00.709" v="4380" actId="1076"/>
          <ac:picMkLst>
            <pc:docMk/>
            <pc:sldMk cId="1473703976" sldId="268"/>
            <ac:picMk id="2" creationId="{ECA70726-17E8-B216-63A5-5391DA2F99A4}"/>
          </ac:picMkLst>
        </pc:picChg>
        <pc:picChg chg="add mod">
          <ac:chgData name="Maci Wilson" userId="c9ba7705-94f4-4941-9e8a-9f1c07125868" providerId="ADAL" clId="{22E8E9B1-14A8-4AB9-84DD-17449DA73C75}" dt="2023-01-30T14:00:00.709" v="4380" actId="1076"/>
          <ac:picMkLst>
            <pc:docMk/>
            <pc:sldMk cId="1473703976" sldId="268"/>
            <ac:picMk id="4" creationId="{19A2010C-7F8A-465F-BC05-48A65738F53C}"/>
          </ac:picMkLst>
        </pc:picChg>
        <pc:picChg chg="add mod">
          <ac:chgData name="Maci Wilson" userId="c9ba7705-94f4-4941-9e8a-9f1c07125868" providerId="ADAL" clId="{22E8E9B1-14A8-4AB9-84DD-17449DA73C75}" dt="2023-01-30T14:00:00.709" v="4380" actId="1076"/>
          <ac:picMkLst>
            <pc:docMk/>
            <pc:sldMk cId="1473703976" sldId="268"/>
            <ac:picMk id="6" creationId="{2690C3FA-81AB-3561-15EF-99ED05F433F5}"/>
          </ac:picMkLst>
        </pc:picChg>
        <pc:picChg chg="del">
          <ac:chgData name="Maci Wilson" userId="c9ba7705-94f4-4941-9e8a-9f1c07125868" providerId="ADAL" clId="{22E8E9B1-14A8-4AB9-84DD-17449DA73C75}" dt="2023-01-30T13:48:54.840" v="4197" actId="478"/>
          <ac:picMkLst>
            <pc:docMk/>
            <pc:sldMk cId="1473703976" sldId="268"/>
            <ac:picMk id="14" creationId="{C44E1AAF-B552-5047-045B-C60A4A4576DA}"/>
          </ac:picMkLst>
        </pc:picChg>
        <pc:picChg chg="mod">
          <ac:chgData name="Maci Wilson" userId="c9ba7705-94f4-4941-9e8a-9f1c07125868" providerId="ADAL" clId="{22E8E9B1-14A8-4AB9-84DD-17449DA73C75}" dt="2023-01-30T13:59:56.815" v="4379" actId="1076"/>
          <ac:picMkLst>
            <pc:docMk/>
            <pc:sldMk cId="1473703976" sldId="268"/>
            <ac:picMk id="25" creationId="{57EBB1DA-CAF1-4A0C-A5B6-5C4CA252F9D6}"/>
          </ac:picMkLst>
        </pc:picChg>
        <pc:picChg chg="mod">
          <ac:chgData name="Maci Wilson" userId="c9ba7705-94f4-4941-9e8a-9f1c07125868" providerId="ADAL" clId="{22E8E9B1-14A8-4AB9-84DD-17449DA73C75}" dt="2023-01-30T13:59:56.815" v="4379" actId="1076"/>
          <ac:picMkLst>
            <pc:docMk/>
            <pc:sldMk cId="1473703976" sldId="268"/>
            <ac:picMk id="43" creationId="{8DAD6E41-91FC-4FD5-94AD-535983A1549F}"/>
          </ac:picMkLst>
        </pc:picChg>
        <pc:picChg chg="mod">
          <ac:chgData name="Maci Wilson" userId="c9ba7705-94f4-4941-9e8a-9f1c07125868" providerId="ADAL" clId="{22E8E9B1-14A8-4AB9-84DD-17449DA73C75}" dt="2023-01-30T13:59:56.815" v="4379" actId="1076"/>
          <ac:picMkLst>
            <pc:docMk/>
            <pc:sldMk cId="1473703976" sldId="268"/>
            <ac:picMk id="44" creationId="{9B27607C-BCC0-415C-9CCC-C3F212F56E17}"/>
          </ac:picMkLst>
        </pc:picChg>
        <pc:picChg chg="mod">
          <ac:chgData name="Maci Wilson" userId="c9ba7705-94f4-4941-9e8a-9f1c07125868" providerId="ADAL" clId="{22E8E9B1-14A8-4AB9-84DD-17449DA73C75}" dt="2023-01-30T13:59:56.815" v="4379" actId="1076"/>
          <ac:picMkLst>
            <pc:docMk/>
            <pc:sldMk cId="1473703976" sldId="268"/>
            <ac:picMk id="45" creationId="{39809E9D-E0E5-412E-AB85-A9238827BD1A}"/>
          </ac:picMkLst>
        </pc:picChg>
        <pc:picChg chg="mod">
          <ac:chgData name="Maci Wilson" userId="c9ba7705-94f4-4941-9e8a-9f1c07125868" providerId="ADAL" clId="{22E8E9B1-14A8-4AB9-84DD-17449DA73C75}" dt="2023-01-30T13:59:56.815" v="4379" actId="1076"/>
          <ac:picMkLst>
            <pc:docMk/>
            <pc:sldMk cId="1473703976" sldId="268"/>
            <ac:picMk id="46" creationId="{9DE84C47-B20C-4A22-9E93-ABDA8D8DC8F2}"/>
          </ac:picMkLst>
        </pc:picChg>
        <pc:picChg chg="mod">
          <ac:chgData name="Maci Wilson" userId="c9ba7705-94f4-4941-9e8a-9f1c07125868" providerId="ADAL" clId="{22E8E9B1-14A8-4AB9-84DD-17449DA73C75}" dt="2023-01-30T13:59:56.815" v="4379" actId="1076"/>
          <ac:picMkLst>
            <pc:docMk/>
            <pc:sldMk cId="1473703976" sldId="268"/>
            <ac:picMk id="47" creationId="{F3D871AB-3780-460D-8064-8D8A1EC03FAF}"/>
          </ac:picMkLst>
        </pc:picChg>
        <pc:picChg chg="del">
          <ac:chgData name="Maci Wilson" userId="c9ba7705-94f4-4941-9e8a-9f1c07125868" providerId="ADAL" clId="{22E8E9B1-14A8-4AB9-84DD-17449DA73C75}" dt="2023-01-27T21:02:01.640" v="199" actId="478"/>
          <ac:picMkLst>
            <pc:docMk/>
            <pc:sldMk cId="1473703976" sldId="268"/>
            <ac:picMk id="49" creationId="{7654EF1B-CBE5-4002-B661-83F42B4A7F96}"/>
          </ac:picMkLst>
        </pc:picChg>
      </pc:sldChg>
      <pc:sldChg chg="addSp delSp modSp mod setBg">
        <pc:chgData name="Maci Wilson" userId="c9ba7705-94f4-4941-9e8a-9f1c07125868" providerId="ADAL" clId="{22E8E9B1-14A8-4AB9-84DD-17449DA73C75}" dt="2023-02-01T19:35:20.348" v="4562" actId="20577"/>
        <pc:sldMkLst>
          <pc:docMk/>
          <pc:sldMk cId="4118416351" sldId="269"/>
        </pc:sldMkLst>
        <pc:spChg chg="mod">
          <ac:chgData name="Maci Wilson" userId="c9ba7705-94f4-4941-9e8a-9f1c07125868" providerId="ADAL" clId="{22E8E9B1-14A8-4AB9-84DD-17449DA73C75}" dt="2023-01-30T13:59:42.589" v="4376" actId="1076"/>
          <ac:spMkLst>
            <pc:docMk/>
            <pc:sldMk cId="4118416351" sldId="269"/>
            <ac:spMk id="3" creationId="{5EA325F2-7A9D-4CD2-BC2A-E62618D9D0D9}"/>
          </ac:spMkLst>
        </pc:spChg>
        <pc:spChg chg="add del mod">
          <ac:chgData name="Maci Wilson" userId="c9ba7705-94f4-4941-9e8a-9f1c07125868" providerId="ADAL" clId="{22E8E9B1-14A8-4AB9-84DD-17449DA73C75}" dt="2023-01-27T21:02:42.883" v="207" actId="22"/>
          <ac:spMkLst>
            <pc:docMk/>
            <pc:sldMk cId="4118416351" sldId="269"/>
            <ac:spMk id="4" creationId="{ACAB05DA-5E7A-E2A7-A268-DB9A61FD26E5}"/>
          </ac:spMkLst>
        </pc:spChg>
        <pc:spChg chg="del">
          <ac:chgData name="Maci Wilson" userId="c9ba7705-94f4-4941-9e8a-9f1c07125868" providerId="ADAL" clId="{22E8E9B1-14A8-4AB9-84DD-17449DA73C75}" dt="2023-01-27T20:17:20.707" v="31" actId="478"/>
          <ac:spMkLst>
            <pc:docMk/>
            <pc:sldMk cId="4118416351" sldId="269"/>
            <ac:spMk id="16" creationId="{9D2EAFA4-5DE3-4DC9-B52A-6B742FF45ABC}"/>
          </ac:spMkLst>
        </pc:spChg>
        <pc:spChg chg="mod">
          <ac:chgData name="Maci Wilson" userId="c9ba7705-94f4-4941-9e8a-9f1c07125868" providerId="ADAL" clId="{22E8E9B1-14A8-4AB9-84DD-17449DA73C75}" dt="2023-02-01T19:35:20.348" v="4562" actId="20577"/>
          <ac:spMkLst>
            <pc:docMk/>
            <pc:sldMk cId="4118416351" sldId="269"/>
            <ac:spMk id="27" creationId="{608CFE64-D76E-4728-8D30-9DAD34267F79}"/>
          </ac:spMkLst>
        </pc:spChg>
        <pc:picChg chg="del">
          <ac:chgData name="Maci Wilson" userId="c9ba7705-94f4-4941-9e8a-9f1c07125868" providerId="ADAL" clId="{22E8E9B1-14A8-4AB9-84DD-17449DA73C75}" dt="2023-01-27T21:02:36.064" v="203" actId="478"/>
          <ac:picMkLst>
            <pc:docMk/>
            <pc:sldMk cId="4118416351" sldId="269"/>
            <ac:picMk id="5" creationId="{DC5369C3-7EC9-4726-8723-85AAE8C77114}"/>
          </ac:picMkLst>
        </pc:picChg>
        <pc:picChg chg="add mod">
          <ac:chgData name="Maci Wilson" userId="c9ba7705-94f4-4941-9e8a-9f1c07125868" providerId="ADAL" clId="{22E8E9B1-14A8-4AB9-84DD-17449DA73C75}" dt="2023-01-30T13:59:38.851" v="4375" actId="1035"/>
          <ac:picMkLst>
            <pc:docMk/>
            <pc:sldMk cId="4118416351" sldId="269"/>
            <ac:picMk id="6" creationId="{B3949C8F-7C12-E0A7-2D94-082722F44944}"/>
          </ac:picMkLst>
        </pc:picChg>
        <pc:picChg chg="add mod">
          <ac:chgData name="Maci Wilson" userId="c9ba7705-94f4-4941-9e8a-9f1c07125868" providerId="ADAL" clId="{22E8E9B1-14A8-4AB9-84DD-17449DA73C75}" dt="2023-01-30T13:59:38.851" v="4375" actId="1035"/>
          <ac:picMkLst>
            <pc:docMk/>
            <pc:sldMk cId="4118416351" sldId="269"/>
            <ac:picMk id="7" creationId="{E2F09E64-5363-7B91-2981-4F4667F85A5F}"/>
          </ac:picMkLst>
        </pc:picChg>
        <pc:picChg chg="add mod">
          <ac:chgData name="Maci Wilson" userId="c9ba7705-94f4-4941-9e8a-9f1c07125868" providerId="ADAL" clId="{22E8E9B1-14A8-4AB9-84DD-17449DA73C75}" dt="2023-01-30T13:59:38.851" v="4375" actId="1035"/>
          <ac:picMkLst>
            <pc:docMk/>
            <pc:sldMk cId="4118416351" sldId="269"/>
            <ac:picMk id="8" creationId="{E5728F61-0605-CE68-F441-5E21B19F58C4}"/>
          </ac:picMkLst>
        </pc:picChg>
        <pc:picChg chg="add mod">
          <ac:chgData name="Maci Wilson" userId="c9ba7705-94f4-4941-9e8a-9f1c07125868" providerId="ADAL" clId="{22E8E9B1-14A8-4AB9-84DD-17449DA73C75}" dt="2023-01-30T13:59:38.851" v="4375" actId="1035"/>
          <ac:picMkLst>
            <pc:docMk/>
            <pc:sldMk cId="4118416351" sldId="269"/>
            <ac:picMk id="9" creationId="{6CCACAAE-3EF5-322B-AD20-92B5BFCAB5FB}"/>
          </ac:picMkLst>
        </pc:picChg>
        <pc:picChg chg="add mod">
          <ac:chgData name="Maci Wilson" userId="c9ba7705-94f4-4941-9e8a-9f1c07125868" providerId="ADAL" clId="{22E8E9B1-14A8-4AB9-84DD-17449DA73C75}" dt="2023-01-30T13:59:38.851" v="4375" actId="1035"/>
          <ac:picMkLst>
            <pc:docMk/>
            <pc:sldMk cId="4118416351" sldId="269"/>
            <ac:picMk id="10" creationId="{A209929F-1F28-E595-146C-ED7B170A4797}"/>
          </ac:picMkLst>
        </pc:picChg>
        <pc:picChg chg="add mod">
          <ac:chgData name="Maci Wilson" userId="c9ba7705-94f4-4941-9e8a-9f1c07125868" providerId="ADAL" clId="{22E8E9B1-14A8-4AB9-84DD-17449DA73C75}" dt="2023-01-30T13:59:35.460" v="4373" actId="1036"/>
          <ac:picMkLst>
            <pc:docMk/>
            <pc:sldMk cId="4118416351" sldId="269"/>
            <ac:picMk id="11" creationId="{69776E3A-5DCE-3A3F-9E18-506382A3B3A5}"/>
          </ac:picMkLst>
        </pc:picChg>
        <pc:picChg chg="add mod">
          <ac:chgData name="Maci Wilson" userId="c9ba7705-94f4-4941-9e8a-9f1c07125868" providerId="ADAL" clId="{22E8E9B1-14A8-4AB9-84DD-17449DA73C75}" dt="2023-01-30T13:59:35.460" v="4373" actId="1036"/>
          <ac:picMkLst>
            <pc:docMk/>
            <pc:sldMk cId="4118416351" sldId="269"/>
            <ac:picMk id="12" creationId="{081AB16E-2C28-2739-E0AF-0477914ADDC3}"/>
          </ac:picMkLst>
        </pc:picChg>
        <pc:picChg chg="add mod">
          <ac:chgData name="Maci Wilson" userId="c9ba7705-94f4-4941-9e8a-9f1c07125868" providerId="ADAL" clId="{22E8E9B1-14A8-4AB9-84DD-17449DA73C75}" dt="2023-01-30T13:59:35.460" v="4373" actId="1036"/>
          <ac:picMkLst>
            <pc:docMk/>
            <pc:sldMk cId="4118416351" sldId="269"/>
            <ac:picMk id="13" creationId="{33DD94FC-5CFD-11D3-7E7F-223EF9520150}"/>
          </ac:picMkLst>
        </pc:picChg>
        <pc:picChg chg="add mod">
          <ac:chgData name="Maci Wilson" userId="c9ba7705-94f4-4941-9e8a-9f1c07125868" providerId="ADAL" clId="{22E8E9B1-14A8-4AB9-84DD-17449DA73C75}" dt="2023-01-30T13:59:38.851" v="4375" actId="1035"/>
          <ac:picMkLst>
            <pc:docMk/>
            <pc:sldMk cId="4118416351" sldId="269"/>
            <ac:picMk id="14" creationId="{E3EBDCE5-78CF-2E37-6F65-0B3E1EE3F2A8}"/>
          </ac:picMkLst>
        </pc:picChg>
        <pc:picChg chg="add mod">
          <ac:chgData name="Maci Wilson" userId="c9ba7705-94f4-4941-9e8a-9f1c07125868" providerId="ADAL" clId="{22E8E9B1-14A8-4AB9-84DD-17449DA73C75}" dt="2023-01-27T21:02:55.570" v="208"/>
          <ac:picMkLst>
            <pc:docMk/>
            <pc:sldMk cId="4118416351" sldId="269"/>
            <ac:picMk id="15" creationId="{41EBB782-7856-C104-44EA-039C972381B7}"/>
          </ac:picMkLst>
        </pc:picChg>
        <pc:picChg chg="del">
          <ac:chgData name="Maci Wilson" userId="c9ba7705-94f4-4941-9e8a-9f1c07125868" providerId="ADAL" clId="{22E8E9B1-14A8-4AB9-84DD-17449DA73C75}" dt="2023-01-27T21:02:26.103" v="202" actId="478"/>
          <ac:picMkLst>
            <pc:docMk/>
            <pc:sldMk cId="4118416351" sldId="269"/>
            <ac:picMk id="17" creationId="{A8F2C0A4-16C4-4701-A260-629002CC0FEB}"/>
          </ac:picMkLst>
        </pc:picChg>
        <pc:picChg chg="del">
          <ac:chgData name="Maci Wilson" userId="c9ba7705-94f4-4941-9e8a-9f1c07125868" providerId="ADAL" clId="{22E8E9B1-14A8-4AB9-84DD-17449DA73C75}" dt="2023-01-27T21:02:26.103" v="202" actId="478"/>
          <ac:picMkLst>
            <pc:docMk/>
            <pc:sldMk cId="4118416351" sldId="269"/>
            <ac:picMk id="18" creationId="{DD1C9F96-3FD3-4BA4-B39B-3E42F2738B0D}"/>
          </ac:picMkLst>
        </pc:picChg>
        <pc:picChg chg="del">
          <ac:chgData name="Maci Wilson" userId="c9ba7705-94f4-4941-9e8a-9f1c07125868" providerId="ADAL" clId="{22E8E9B1-14A8-4AB9-84DD-17449DA73C75}" dt="2023-01-27T21:02:26.103" v="202" actId="478"/>
          <ac:picMkLst>
            <pc:docMk/>
            <pc:sldMk cId="4118416351" sldId="269"/>
            <ac:picMk id="19" creationId="{EC68CF0D-EA54-4A35-812F-107CC1E079A2}"/>
          </ac:picMkLst>
        </pc:picChg>
        <pc:picChg chg="del">
          <ac:chgData name="Maci Wilson" userId="c9ba7705-94f4-4941-9e8a-9f1c07125868" providerId="ADAL" clId="{22E8E9B1-14A8-4AB9-84DD-17449DA73C75}" dt="2023-01-27T21:02:26.103" v="202" actId="478"/>
          <ac:picMkLst>
            <pc:docMk/>
            <pc:sldMk cId="4118416351" sldId="269"/>
            <ac:picMk id="20" creationId="{DD4FC1C1-8D02-4BAA-BE28-8574D68B3FCA}"/>
          </ac:picMkLst>
        </pc:picChg>
        <pc:picChg chg="del">
          <ac:chgData name="Maci Wilson" userId="c9ba7705-94f4-4941-9e8a-9f1c07125868" providerId="ADAL" clId="{22E8E9B1-14A8-4AB9-84DD-17449DA73C75}" dt="2023-01-27T21:02:26.103" v="202" actId="478"/>
          <ac:picMkLst>
            <pc:docMk/>
            <pc:sldMk cId="4118416351" sldId="269"/>
            <ac:picMk id="21" creationId="{E1CC56DF-777B-46D8-AA5F-775321180496}"/>
          </ac:picMkLst>
        </pc:picChg>
        <pc:picChg chg="del">
          <ac:chgData name="Maci Wilson" userId="c9ba7705-94f4-4941-9e8a-9f1c07125868" providerId="ADAL" clId="{22E8E9B1-14A8-4AB9-84DD-17449DA73C75}" dt="2023-01-30T13:48:56.189" v="4198" actId="478"/>
          <ac:picMkLst>
            <pc:docMk/>
            <pc:sldMk cId="4118416351" sldId="269"/>
            <ac:picMk id="23" creationId="{49945F3A-5C37-836C-0693-CF1412DCCED4}"/>
          </ac:picMkLst>
        </pc:picChg>
        <pc:picChg chg="del">
          <ac:chgData name="Maci Wilson" userId="c9ba7705-94f4-4941-9e8a-9f1c07125868" providerId="ADAL" clId="{22E8E9B1-14A8-4AB9-84DD-17449DA73C75}" dt="2023-01-27T21:02:26.103" v="202" actId="478"/>
          <ac:picMkLst>
            <pc:docMk/>
            <pc:sldMk cId="4118416351" sldId="269"/>
            <ac:picMk id="25" creationId="{57EBB1DA-CAF1-4A0C-A5B6-5C4CA252F9D6}"/>
          </ac:picMkLst>
        </pc:picChg>
        <pc:picChg chg="del">
          <ac:chgData name="Maci Wilson" userId="c9ba7705-94f4-4941-9e8a-9f1c07125868" providerId="ADAL" clId="{22E8E9B1-14A8-4AB9-84DD-17449DA73C75}" dt="2023-01-27T21:02:26.103" v="202" actId="478"/>
          <ac:picMkLst>
            <pc:docMk/>
            <pc:sldMk cId="4118416351" sldId="269"/>
            <ac:picMk id="43" creationId="{8DAD6E41-91FC-4FD5-94AD-535983A1549F}"/>
          </ac:picMkLst>
        </pc:picChg>
        <pc:picChg chg="del">
          <ac:chgData name="Maci Wilson" userId="c9ba7705-94f4-4941-9e8a-9f1c07125868" providerId="ADAL" clId="{22E8E9B1-14A8-4AB9-84DD-17449DA73C75}" dt="2023-01-27T21:02:26.103" v="202" actId="478"/>
          <ac:picMkLst>
            <pc:docMk/>
            <pc:sldMk cId="4118416351" sldId="269"/>
            <ac:picMk id="44" creationId="{9B27607C-BCC0-415C-9CCC-C3F212F56E17}"/>
          </ac:picMkLst>
        </pc:picChg>
        <pc:picChg chg="del">
          <ac:chgData name="Maci Wilson" userId="c9ba7705-94f4-4941-9e8a-9f1c07125868" providerId="ADAL" clId="{22E8E9B1-14A8-4AB9-84DD-17449DA73C75}" dt="2023-01-27T21:02:26.103" v="202" actId="478"/>
          <ac:picMkLst>
            <pc:docMk/>
            <pc:sldMk cId="4118416351" sldId="269"/>
            <ac:picMk id="45" creationId="{39809E9D-E0E5-412E-AB85-A9238827BD1A}"/>
          </ac:picMkLst>
        </pc:picChg>
        <pc:picChg chg="del">
          <ac:chgData name="Maci Wilson" userId="c9ba7705-94f4-4941-9e8a-9f1c07125868" providerId="ADAL" clId="{22E8E9B1-14A8-4AB9-84DD-17449DA73C75}" dt="2023-01-27T21:02:26.103" v="202" actId="478"/>
          <ac:picMkLst>
            <pc:docMk/>
            <pc:sldMk cId="4118416351" sldId="269"/>
            <ac:picMk id="46" creationId="{9DE84C47-B20C-4A22-9E93-ABDA8D8DC8F2}"/>
          </ac:picMkLst>
        </pc:picChg>
        <pc:picChg chg="del">
          <ac:chgData name="Maci Wilson" userId="c9ba7705-94f4-4941-9e8a-9f1c07125868" providerId="ADAL" clId="{22E8E9B1-14A8-4AB9-84DD-17449DA73C75}" dt="2023-01-27T21:02:26.103" v="202" actId="478"/>
          <ac:picMkLst>
            <pc:docMk/>
            <pc:sldMk cId="4118416351" sldId="269"/>
            <ac:picMk id="47" creationId="{F3D871AB-3780-460D-8064-8D8A1EC03FAF}"/>
          </ac:picMkLst>
        </pc:picChg>
        <pc:picChg chg="del">
          <ac:chgData name="Maci Wilson" userId="c9ba7705-94f4-4941-9e8a-9f1c07125868" providerId="ADAL" clId="{22E8E9B1-14A8-4AB9-84DD-17449DA73C75}" dt="2023-01-27T21:02:26.103" v="202" actId="478"/>
          <ac:picMkLst>
            <pc:docMk/>
            <pc:sldMk cId="4118416351" sldId="269"/>
            <ac:picMk id="48" creationId="{5A27BFFB-CB42-4380-8AAF-EE694A06CA25}"/>
          </ac:picMkLst>
        </pc:picChg>
        <pc:picChg chg="del">
          <ac:chgData name="Maci Wilson" userId="c9ba7705-94f4-4941-9e8a-9f1c07125868" providerId="ADAL" clId="{22E8E9B1-14A8-4AB9-84DD-17449DA73C75}" dt="2023-01-27T21:02:26.103" v="202" actId="478"/>
          <ac:picMkLst>
            <pc:docMk/>
            <pc:sldMk cId="4118416351" sldId="269"/>
            <ac:picMk id="49" creationId="{7654EF1B-CBE5-4002-B661-83F42B4A7F96}"/>
          </ac:picMkLst>
        </pc:picChg>
        <pc:picChg chg="del">
          <ac:chgData name="Maci Wilson" userId="c9ba7705-94f4-4941-9e8a-9f1c07125868" providerId="ADAL" clId="{22E8E9B1-14A8-4AB9-84DD-17449DA73C75}" dt="2023-01-27T21:02:26.103" v="202" actId="478"/>
          <ac:picMkLst>
            <pc:docMk/>
            <pc:sldMk cId="4118416351" sldId="269"/>
            <ac:picMk id="50" creationId="{2BD67F2E-60EF-4B1C-9FE4-1EE918C29C27}"/>
          </ac:picMkLst>
        </pc:picChg>
      </pc:sldChg>
      <pc:sldChg chg="addSp delSp modSp mod setBg">
        <pc:chgData name="Maci Wilson" userId="c9ba7705-94f4-4941-9e8a-9f1c07125868" providerId="ADAL" clId="{22E8E9B1-14A8-4AB9-84DD-17449DA73C75}" dt="2023-01-30T13:51:56.629" v="4261" actId="1076"/>
        <pc:sldMkLst>
          <pc:docMk/>
          <pc:sldMk cId="960518457" sldId="270"/>
        </pc:sldMkLst>
        <pc:spChg chg="mod">
          <ac:chgData name="Maci Wilson" userId="c9ba7705-94f4-4941-9e8a-9f1c07125868" providerId="ADAL" clId="{22E8E9B1-14A8-4AB9-84DD-17449DA73C75}" dt="2023-01-30T13:51:38.012" v="4257" actId="1076"/>
          <ac:spMkLst>
            <pc:docMk/>
            <pc:sldMk cId="960518457" sldId="270"/>
            <ac:spMk id="3" creationId="{5EA325F2-7A9D-4CD2-BC2A-E62618D9D0D9}"/>
          </ac:spMkLst>
        </pc:spChg>
        <pc:spChg chg="mod">
          <ac:chgData name="Maci Wilson" userId="c9ba7705-94f4-4941-9e8a-9f1c07125868" providerId="ADAL" clId="{22E8E9B1-14A8-4AB9-84DD-17449DA73C75}" dt="2023-01-30T13:51:38.012" v="4257" actId="1076"/>
          <ac:spMkLst>
            <pc:docMk/>
            <pc:sldMk cId="960518457" sldId="270"/>
            <ac:spMk id="8" creationId="{CE7DC52B-CC70-4061-93ED-F4C2DD548EB5}"/>
          </ac:spMkLst>
        </pc:spChg>
        <pc:spChg chg="del">
          <ac:chgData name="Maci Wilson" userId="c9ba7705-94f4-4941-9e8a-9f1c07125868" providerId="ADAL" clId="{22E8E9B1-14A8-4AB9-84DD-17449DA73C75}" dt="2023-01-27T20:19:57.620" v="73" actId="478"/>
          <ac:spMkLst>
            <pc:docMk/>
            <pc:sldMk cId="960518457" sldId="270"/>
            <ac:spMk id="24" creationId="{BB5FAB17-537A-47B4-BD34-D939255CADEB}"/>
          </ac:spMkLst>
        </pc:spChg>
        <pc:picChg chg="add mod">
          <ac:chgData name="Maci Wilson" userId="c9ba7705-94f4-4941-9e8a-9f1c07125868" providerId="ADAL" clId="{22E8E9B1-14A8-4AB9-84DD-17449DA73C75}" dt="2023-01-30T13:51:38.012" v="4257" actId="1076"/>
          <ac:picMkLst>
            <pc:docMk/>
            <pc:sldMk cId="960518457" sldId="270"/>
            <ac:picMk id="2" creationId="{43007321-86D0-C728-A470-8DDA6F02F8CD}"/>
          </ac:picMkLst>
        </pc:picChg>
        <pc:picChg chg="del">
          <ac:chgData name="Maci Wilson" userId="c9ba7705-94f4-4941-9e8a-9f1c07125868" providerId="ADAL" clId="{22E8E9B1-14A8-4AB9-84DD-17449DA73C75}" dt="2023-01-27T21:13:22.405" v="481" actId="478"/>
          <ac:picMkLst>
            <pc:docMk/>
            <pc:sldMk cId="960518457" sldId="270"/>
            <ac:picMk id="4" creationId="{B7C62DA5-CBF4-43E0-82CC-48E6686D04C2}"/>
          </ac:picMkLst>
        </pc:picChg>
        <pc:picChg chg="add mod modCrop">
          <ac:chgData name="Maci Wilson" userId="c9ba7705-94f4-4941-9e8a-9f1c07125868" providerId="ADAL" clId="{22E8E9B1-14A8-4AB9-84DD-17449DA73C75}" dt="2023-01-30T13:51:53.316" v="4260" actId="1076"/>
          <ac:picMkLst>
            <pc:docMk/>
            <pc:sldMk cId="960518457" sldId="270"/>
            <ac:picMk id="5" creationId="{2922735C-7288-BBF7-35DB-0124B231A2FC}"/>
          </ac:picMkLst>
        </pc:picChg>
        <pc:picChg chg="add mod">
          <ac:chgData name="Maci Wilson" userId="c9ba7705-94f4-4941-9e8a-9f1c07125868" providerId="ADAL" clId="{22E8E9B1-14A8-4AB9-84DD-17449DA73C75}" dt="2023-01-30T13:51:56.629" v="4261" actId="1076"/>
          <ac:picMkLst>
            <pc:docMk/>
            <pc:sldMk cId="960518457" sldId="270"/>
            <ac:picMk id="6" creationId="{4F2211B0-F038-C3D3-37C0-1F3AEADCDBDF}"/>
          </ac:picMkLst>
        </pc:picChg>
        <pc:picChg chg="mod">
          <ac:chgData name="Maci Wilson" userId="c9ba7705-94f4-4941-9e8a-9f1c07125868" providerId="ADAL" clId="{22E8E9B1-14A8-4AB9-84DD-17449DA73C75}" dt="2023-01-30T13:51:38.012" v="4257" actId="1076"/>
          <ac:picMkLst>
            <pc:docMk/>
            <pc:sldMk cId="960518457" sldId="270"/>
            <ac:picMk id="7" creationId="{97BCD0F8-A786-4291-BAB3-D20CD28EBC42}"/>
          </ac:picMkLst>
        </pc:picChg>
        <pc:picChg chg="del">
          <ac:chgData name="Maci Wilson" userId="c9ba7705-94f4-4941-9e8a-9f1c07125868" providerId="ADAL" clId="{22E8E9B1-14A8-4AB9-84DD-17449DA73C75}" dt="2023-01-30T13:49:07.322" v="4204" actId="478"/>
          <ac:picMkLst>
            <pc:docMk/>
            <pc:sldMk cId="960518457" sldId="270"/>
            <ac:picMk id="12" creationId="{4D47CA6A-9269-FD5C-140F-7C14DB3E0DF7}"/>
          </ac:picMkLst>
        </pc:picChg>
        <pc:picChg chg="mod">
          <ac:chgData name="Maci Wilson" userId="c9ba7705-94f4-4941-9e8a-9f1c07125868" providerId="ADAL" clId="{22E8E9B1-14A8-4AB9-84DD-17449DA73C75}" dt="2023-01-30T13:51:38.012" v="4257" actId="1076"/>
          <ac:picMkLst>
            <pc:docMk/>
            <pc:sldMk cId="960518457" sldId="270"/>
            <ac:picMk id="15" creationId="{A91D9EC4-A32C-4EB8-857C-94AC7F0A5246}"/>
          </ac:picMkLst>
        </pc:picChg>
        <pc:picChg chg="del">
          <ac:chgData name="Maci Wilson" userId="c9ba7705-94f4-4941-9e8a-9f1c07125868" providerId="ADAL" clId="{22E8E9B1-14A8-4AB9-84DD-17449DA73C75}" dt="2023-01-27T21:12:55.807" v="473" actId="478"/>
          <ac:picMkLst>
            <pc:docMk/>
            <pc:sldMk cId="960518457" sldId="270"/>
            <ac:picMk id="20" creationId="{A2837F86-22C8-4604-851E-B0065E98A5D6}"/>
          </ac:picMkLst>
        </pc:picChg>
        <pc:picChg chg="mod">
          <ac:chgData name="Maci Wilson" userId="c9ba7705-94f4-4941-9e8a-9f1c07125868" providerId="ADAL" clId="{22E8E9B1-14A8-4AB9-84DD-17449DA73C75}" dt="2023-01-30T13:51:38.012" v="4257" actId="1076"/>
          <ac:picMkLst>
            <pc:docMk/>
            <pc:sldMk cId="960518457" sldId="270"/>
            <ac:picMk id="21" creationId="{00718EE6-A63E-42EB-86F9-F3110FC1B253}"/>
          </ac:picMkLst>
        </pc:picChg>
        <pc:picChg chg="mod">
          <ac:chgData name="Maci Wilson" userId="c9ba7705-94f4-4941-9e8a-9f1c07125868" providerId="ADAL" clId="{22E8E9B1-14A8-4AB9-84DD-17449DA73C75}" dt="2023-01-30T13:51:38.012" v="4257" actId="1076"/>
          <ac:picMkLst>
            <pc:docMk/>
            <pc:sldMk cId="960518457" sldId="270"/>
            <ac:picMk id="38" creationId="{9E3B35E4-E4AF-4BFA-86BB-D4018A7E4C0E}"/>
          </ac:picMkLst>
        </pc:picChg>
      </pc:sldChg>
      <pc:sldChg chg="delSp modSp mod setBg">
        <pc:chgData name="Maci Wilson" userId="c9ba7705-94f4-4941-9e8a-9f1c07125868" providerId="ADAL" clId="{22E8E9B1-14A8-4AB9-84DD-17449DA73C75}" dt="2023-01-30T13:50:53.997" v="4246" actId="1076"/>
        <pc:sldMkLst>
          <pc:docMk/>
          <pc:sldMk cId="4160923747" sldId="271"/>
        </pc:sldMkLst>
        <pc:spChg chg="mod">
          <ac:chgData name="Maci Wilson" userId="c9ba7705-94f4-4941-9e8a-9f1c07125868" providerId="ADAL" clId="{22E8E9B1-14A8-4AB9-84DD-17449DA73C75}" dt="2023-01-30T13:50:53.997" v="4246" actId="1076"/>
          <ac:spMkLst>
            <pc:docMk/>
            <pc:sldMk cId="4160923747" sldId="271"/>
            <ac:spMk id="20" creationId="{B69CD175-9161-4C65-9F1D-9B9E5F446797}"/>
          </ac:spMkLst>
        </pc:spChg>
        <pc:spChg chg="mod">
          <ac:chgData name="Maci Wilson" userId="c9ba7705-94f4-4941-9e8a-9f1c07125868" providerId="ADAL" clId="{22E8E9B1-14A8-4AB9-84DD-17449DA73C75}" dt="2023-01-30T13:50:53.997" v="4246" actId="1076"/>
          <ac:spMkLst>
            <pc:docMk/>
            <pc:sldMk cId="4160923747" sldId="271"/>
            <ac:spMk id="21" creationId="{E726BB17-AB3F-469D-A382-6B44B0F6D037}"/>
          </ac:spMkLst>
        </pc:spChg>
        <pc:spChg chg="del">
          <ac:chgData name="Maci Wilson" userId="c9ba7705-94f4-4941-9e8a-9f1c07125868" providerId="ADAL" clId="{22E8E9B1-14A8-4AB9-84DD-17449DA73C75}" dt="2023-01-27T20:20:09.464" v="75" actId="478"/>
          <ac:spMkLst>
            <pc:docMk/>
            <pc:sldMk cId="4160923747" sldId="271"/>
            <ac:spMk id="24" creationId="{BB5FAB17-537A-47B4-BD34-D939255CADEB}"/>
          </ac:spMkLst>
        </pc:spChg>
        <pc:picChg chg="mod">
          <ac:chgData name="Maci Wilson" userId="c9ba7705-94f4-4941-9e8a-9f1c07125868" providerId="ADAL" clId="{22E8E9B1-14A8-4AB9-84DD-17449DA73C75}" dt="2023-01-30T13:50:37.159" v="4244" actId="14100"/>
          <ac:picMkLst>
            <pc:docMk/>
            <pc:sldMk cId="4160923747" sldId="271"/>
            <ac:picMk id="4" creationId="{D84E29F8-0C20-4236-9C2A-7147CF9DFAC2}"/>
          </ac:picMkLst>
        </pc:picChg>
        <pc:picChg chg="del">
          <ac:chgData name="Maci Wilson" userId="c9ba7705-94f4-4941-9e8a-9f1c07125868" providerId="ADAL" clId="{22E8E9B1-14A8-4AB9-84DD-17449DA73C75}" dt="2023-01-30T13:49:09.055" v="4205" actId="478"/>
          <ac:picMkLst>
            <pc:docMk/>
            <pc:sldMk cId="4160923747" sldId="271"/>
            <ac:picMk id="13" creationId="{51B58F0C-56D1-7A28-7FB7-8DC3F66A107C}"/>
          </ac:picMkLst>
        </pc:picChg>
        <pc:picChg chg="mod">
          <ac:chgData name="Maci Wilson" userId="c9ba7705-94f4-4941-9e8a-9f1c07125868" providerId="ADAL" clId="{22E8E9B1-14A8-4AB9-84DD-17449DA73C75}" dt="2023-01-30T13:50:53.997" v="4246" actId="1076"/>
          <ac:picMkLst>
            <pc:docMk/>
            <pc:sldMk cId="4160923747" sldId="271"/>
            <ac:picMk id="22" creationId="{9C7EE031-669F-4498-BB07-D73A60CD1F02}"/>
          </ac:picMkLst>
        </pc:picChg>
        <pc:picChg chg="mod">
          <ac:chgData name="Maci Wilson" userId="c9ba7705-94f4-4941-9e8a-9f1c07125868" providerId="ADAL" clId="{22E8E9B1-14A8-4AB9-84DD-17449DA73C75}" dt="2023-01-30T13:50:53.997" v="4246" actId="1076"/>
          <ac:picMkLst>
            <pc:docMk/>
            <pc:sldMk cId="4160923747" sldId="271"/>
            <ac:picMk id="23" creationId="{06D97195-0AE3-4396-BCCE-A956F2FD87E0}"/>
          </ac:picMkLst>
        </pc:picChg>
        <pc:picChg chg="mod">
          <ac:chgData name="Maci Wilson" userId="c9ba7705-94f4-4941-9e8a-9f1c07125868" providerId="ADAL" clId="{22E8E9B1-14A8-4AB9-84DD-17449DA73C75}" dt="2023-01-30T13:50:53.997" v="4246" actId="1076"/>
          <ac:picMkLst>
            <pc:docMk/>
            <pc:sldMk cId="4160923747" sldId="271"/>
            <ac:picMk id="25" creationId="{12A12968-C31B-42D1-8B76-38E8C3397609}"/>
          </ac:picMkLst>
        </pc:picChg>
        <pc:picChg chg="mod">
          <ac:chgData name="Maci Wilson" userId="c9ba7705-94f4-4941-9e8a-9f1c07125868" providerId="ADAL" clId="{22E8E9B1-14A8-4AB9-84DD-17449DA73C75}" dt="2023-01-30T13:50:53.997" v="4246" actId="1076"/>
          <ac:picMkLst>
            <pc:docMk/>
            <pc:sldMk cId="4160923747" sldId="271"/>
            <ac:picMk id="31" creationId="{EA95DA7D-F013-4FBF-9A13-181A7C157DB8}"/>
          </ac:picMkLst>
        </pc:picChg>
        <pc:picChg chg="mod">
          <ac:chgData name="Maci Wilson" userId="c9ba7705-94f4-4941-9e8a-9f1c07125868" providerId="ADAL" clId="{22E8E9B1-14A8-4AB9-84DD-17449DA73C75}" dt="2023-01-30T13:50:53.997" v="4246" actId="1076"/>
          <ac:picMkLst>
            <pc:docMk/>
            <pc:sldMk cId="4160923747" sldId="271"/>
            <ac:picMk id="32" creationId="{79AFAE55-5737-4FCC-8248-7FE0E8468CD2}"/>
          </ac:picMkLst>
        </pc:picChg>
        <pc:picChg chg="mod">
          <ac:chgData name="Maci Wilson" userId="c9ba7705-94f4-4941-9e8a-9f1c07125868" providerId="ADAL" clId="{22E8E9B1-14A8-4AB9-84DD-17449DA73C75}" dt="2023-01-30T13:50:53.997" v="4246" actId="1076"/>
          <ac:picMkLst>
            <pc:docMk/>
            <pc:sldMk cId="4160923747" sldId="271"/>
            <ac:picMk id="33" creationId="{2BD7CCDD-B4CE-4DCA-BB7B-5B279A6CAF01}"/>
          </ac:picMkLst>
        </pc:picChg>
      </pc:sldChg>
      <pc:sldChg chg="addSp delSp modSp mod setBg">
        <pc:chgData name="Maci Wilson" userId="c9ba7705-94f4-4941-9e8a-9f1c07125868" providerId="ADAL" clId="{22E8E9B1-14A8-4AB9-84DD-17449DA73C75}" dt="2023-01-30T13:49:44.787" v="4227" actId="1076"/>
        <pc:sldMkLst>
          <pc:docMk/>
          <pc:sldMk cId="452396134" sldId="272"/>
        </pc:sldMkLst>
        <pc:spChg chg="mod">
          <ac:chgData name="Maci Wilson" userId="c9ba7705-94f4-4941-9e8a-9f1c07125868" providerId="ADAL" clId="{22E8E9B1-14A8-4AB9-84DD-17449DA73C75}" dt="2023-01-30T13:49:36.765" v="4225" actId="1036"/>
          <ac:spMkLst>
            <pc:docMk/>
            <pc:sldMk cId="452396134" sldId="272"/>
            <ac:spMk id="3" creationId="{5EA325F2-7A9D-4CD2-BC2A-E62618D9D0D9}"/>
          </ac:spMkLst>
        </pc:spChg>
        <pc:spChg chg="mod">
          <ac:chgData name="Maci Wilson" userId="c9ba7705-94f4-4941-9e8a-9f1c07125868" providerId="ADAL" clId="{22E8E9B1-14A8-4AB9-84DD-17449DA73C75}" dt="2023-01-30T13:49:36.765" v="4225" actId="1036"/>
          <ac:spMkLst>
            <pc:docMk/>
            <pc:sldMk cId="452396134" sldId="272"/>
            <ac:spMk id="21" creationId="{B3A4D43D-1C44-46ED-9DC8-01FA72D72CEB}"/>
          </ac:spMkLst>
        </pc:spChg>
        <pc:spChg chg="del">
          <ac:chgData name="Maci Wilson" userId="c9ba7705-94f4-4941-9e8a-9f1c07125868" providerId="ADAL" clId="{22E8E9B1-14A8-4AB9-84DD-17449DA73C75}" dt="2023-01-27T20:20:44.798" v="83" actId="478"/>
          <ac:spMkLst>
            <pc:docMk/>
            <pc:sldMk cId="452396134" sldId="272"/>
            <ac:spMk id="24" creationId="{BB5FAB17-537A-47B4-BD34-D939255CADEB}"/>
          </ac:spMkLst>
        </pc:spChg>
        <pc:picChg chg="add mod">
          <ac:chgData name="Maci Wilson" userId="c9ba7705-94f4-4941-9e8a-9f1c07125868" providerId="ADAL" clId="{22E8E9B1-14A8-4AB9-84DD-17449DA73C75}" dt="2023-01-30T13:49:36.765" v="4225" actId="1036"/>
          <ac:picMkLst>
            <pc:docMk/>
            <pc:sldMk cId="452396134" sldId="272"/>
            <ac:picMk id="2" creationId="{F9C419A5-9B82-32FF-FC7A-738DB06FF31A}"/>
          </ac:picMkLst>
        </pc:picChg>
        <pc:picChg chg="mod">
          <ac:chgData name="Maci Wilson" userId="c9ba7705-94f4-4941-9e8a-9f1c07125868" providerId="ADAL" clId="{22E8E9B1-14A8-4AB9-84DD-17449DA73C75}" dt="2023-01-30T13:49:44.787" v="4227" actId="1076"/>
          <ac:picMkLst>
            <pc:docMk/>
            <pc:sldMk cId="452396134" sldId="272"/>
            <ac:picMk id="4" creationId="{4B0C0F51-4CE6-48C4-A166-E22790E92900}"/>
          </ac:picMkLst>
        </pc:picChg>
        <pc:picChg chg="del">
          <ac:chgData name="Maci Wilson" userId="c9ba7705-94f4-4941-9e8a-9f1c07125868" providerId="ADAL" clId="{22E8E9B1-14A8-4AB9-84DD-17449DA73C75}" dt="2023-01-30T13:49:10.380" v="4206" actId="478"/>
          <ac:picMkLst>
            <pc:docMk/>
            <pc:sldMk cId="452396134" sldId="272"/>
            <ac:picMk id="13" creationId="{F0CFD2E7-3B47-9076-A84C-E1EFC2D49DC0}"/>
          </ac:picMkLst>
        </pc:picChg>
        <pc:picChg chg="mod">
          <ac:chgData name="Maci Wilson" userId="c9ba7705-94f4-4941-9e8a-9f1c07125868" providerId="ADAL" clId="{22E8E9B1-14A8-4AB9-84DD-17449DA73C75}" dt="2023-01-30T13:49:36.765" v="4225" actId="1036"/>
          <ac:picMkLst>
            <pc:docMk/>
            <pc:sldMk cId="452396134" sldId="272"/>
            <ac:picMk id="22" creationId="{B7288AA1-0425-4D94-947B-30D93B08AA4E}"/>
          </ac:picMkLst>
        </pc:picChg>
        <pc:picChg chg="mod">
          <ac:chgData name="Maci Wilson" userId="c9ba7705-94f4-4941-9e8a-9f1c07125868" providerId="ADAL" clId="{22E8E9B1-14A8-4AB9-84DD-17449DA73C75}" dt="2023-01-30T13:49:36.765" v="4225" actId="1036"/>
          <ac:picMkLst>
            <pc:docMk/>
            <pc:sldMk cId="452396134" sldId="272"/>
            <ac:picMk id="23" creationId="{E3BDA78C-2921-481F-8EB0-C5F4AD6ABF23}"/>
          </ac:picMkLst>
        </pc:picChg>
        <pc:picChg chg="mod">
          <ac:chgData name="Maci Wilson" userId="c9ba7705-94f4-4941-9e8a-9f1c07125868" providerId="ADAL" clId="{22E8E9B1-14A8-4AB9-84DD-17449DA73C75}" dt="2023-01-30T13:49:36.765" v="4225" actId="1036"/>
          <ac:picMkLst>
            <pc:docMk/>
            <pc:sldMk cId="452396134" sldId="272"/>
            <ac:picMk id="25" creationId="{EF514F64-54F2-42ED-95C2-D4CCB4A4E909}"/>
          </ac:picMkLst>
        </pc:picChg>
        <pc:picChg chg="del">
          <ac:chgData name="Maci Wilson" userId="c9ba7705-94f4-4941-9e8a-9f1c07125868" providerId="ADAL" clId="{22E8E9B1-14A8-4AB9-84DD-17449DA73C75}" dt="2023-01-27T21:14:37.613" v="506" actId="478"/>
          <ac:picMkLst>
            <pc:docMk/>
            <pc:sldMk cId="452396134" sldId="272"/>
            <ac:picMk id="33" creationId="{595D916F-DC90-4E24-9A80-3DF1A0CAB86B}"/>
          </ac:picMkLst>
        </pc:picChg>
        <pc:picChg chg="mod">
          <ac:chgData name="Maci Wilson" userId="c9ba7705-94f4-4941-9e8a-9f1c07125868" providerId="ADAL" clId="{22E8E9B1-14A8-4AB9-84DD-17449DA73C75}" dt="2023-01-30T13:49:36.765" v="4225" actId="1036"/>
          <ac:picMkLst>
            <pc:docMk/>
            <pc:sldMk cId="452396134" sldId="272"/>
            <ac:picMk id="34" creationId="{CC393622-4081-43CE-A85F-331F6E13C8FD}"/>
          </ac:picMkLst>
        </pc:picChg>
        <pc:picChg chg="del">
          <ac:chgData name="Maci Wilson" userId="c9ba7705-94f4-4941-9e8a-9f1c07125868" providerId="ADAL" clId="{22E8E9B1-14A8-4AB9-84DD-17449DA73C75}" dt="2023-01-27T21:14:37.067" v="505" actId="478"/>
          <ac:picMkLst>
            <pc:docMk/>
            <pc:sldMk cId="452396134" sldId="272"/>
            <ac:picMk id="36" creationId="{2C66E39B-1532-4EB8-9613-07F3E61A585D}"/>
          </ac:picMkLst>
        </pc:picChg>
      </pc:sldChg>
      <pc:sldChg chg="addSp delSp modSp mod setBg">
        <pc:chgData name="Maci Wilson" userId="c9ba7705-94f4-4941-9e8a-9f1c07125868" providerId="ADAL" clId="{22E8E9B1-14A8-4AB9-84DD-17449DA73C75}" dt="2023-02-01T19:35:28.399" v="4563" actId="20577"/>
        <pc:sldMkLst>
          <pc:docMk/>
          <pc:sldMk cId="1030480366" sldId="273"/>
        </pc:sldMkLst>
        <pc:spChg chg="mod">
          <ac:chgData name="Maci Wilson" userId="c9ba7705-94f4-4941-9e8a-9f1c07125868" providerId="ADAL" clId="{22E8E9B1-14A8-4AB9-84DD-17449DA73C75}" dt="2023-01-27T21:05:36.613" v="324" actId="1036"/>
          <ac:spMkLst>
            <pc:docMk/>
            <pc:sldMk cId="1030480366" sldId="273"/>
            <ac:spMk id="3" creationId="{5EA325F2-7A9D-4CD2-BC2A-E62618D9D0D9}"/>
          </ac:spMkLst>
        </pc:spChg>
        <pc:spChg chg="del">
          <ac:chgData name="Maci Wilson" userId="c9ba7705-94f4-4941-9e8a-9f1c07125868" providerId="ADAL" clId="{22E8E9B1-14A8-4AB9-84DD-17449DA73C75}" dt="2023-01-27T20:17:35.906" v="32" actId="478"/>
          <ac:spMkLst>
            <pc:docMk/>
            <pc:sldMk cId="1030480366" sldId="273"/>
            <ac:spMk id="16" creationId="{9D2EAFA4-5DE3-4DC9-B52A-6B742FF45ABC}"/>
          </ac:spMkLst>
        </pc:spChg>
        <pc:spChg chg="mod">
          <ac:chgData name="Maci Wilson" userId="c9ba7705-94f4-4941-9e8a-9f1c07125868" providerId="ADAL" clId="{22E8E9B1-14A8-4AB9-84DD-17449DA73C75}" dt="2023-02-01T19:35:28.399" v="4563" actId="20577"/>
          <ac:spMkLst>
            <pc:docMk/>
            <pc:sldMk cId="1030480366" sldId="273"/>
            <ac:spMk id="27" creationId="{608CFE64-D76E-4728-8D30-9DAD34267F79}"/>
          </ac:spMkLst>
        </pc:spChg>
        <pc:picChg chg="add mod">
          <ac:chgData name="Maci Wilson" userId="c9ba7705-94f4-4941-9e8a-9f1c07125868" providerId="ADAL" clId="{22E8E9B1-14A8-4AB9-84DD-17449DA73C75}" dt="2023-01-30T13:59:09.217" v="4361" actId="1076"/>
          <ac:picMkLst>
            <pc:docMk/>
            <pc:sldMk cId="1030480366" sldId="273"/>
            <ac:picMk id="2" creationId="{991E43FE-6785-EB93-BEF4-D82F92E89609}"/>
          </ac:picMkLst>
        </pc:picChg>
        <pc:picChg chg="del">
          <ac:chgData name="Maci Wilson" userId="c9ba7705-94f4-4941-9e8a-9f1c07125868" providerId="ADAL" clId="{22E8E9B1-14A8-4AB9-84DD-17449DA73C75}" dt="2023-01-27T21:04:55.339" v="255" actId="478"/>
          <ac:picMkLst>
            <pc:docMk/>
            <pc:sldMk cId="1030480366" sldId="273"/>
            <ac:picMk id="4" creationId="{7ECB7F84-31DD-4142-83F2-3B4BFDD3A3D2}"/>
          </ac:picMkLst>
        </pc:picChg>
        <pc:picChg chg="mod">
          <ac:chgData name="Maci Wilson" userId="c9ba7705-94f4-4941-9e8a-9f1c07125868" providerId="ADAL" clId="{22E8E9B1-14A8-4AB9-84DD-17449DA73C75}" dt="2023-01-27T21:05:55.787" v="327" actId="14100"/>
          <ac:picMkLst>
            <pc:docMk/>
            <pc:sldMk cId="1030480366" sldId="273"/>
            <ac:picMk id="5" creationId="{24273559-A7D5-4663-AE87-86C8F4CDAA42}"/>
          </ac:picMkLst>
        </pc:picChg>
        <pc:picChg chg="add mod">
          <ac:chgData name="Maci Wilson" userId="c9ba7705-94f4-4941-9e8a-9f1c07125868" providerId="ADAL" clId="{22E8E9B1-14A8-4AB9-84DD-17449DA73C75}" dt="2023-01-30T13:59:09.217" v="4361" actId="1076"/>
          <ac:picMkLst>
            <pc:docMk/>
            <pc:sldMk cId="1030480366" sldId="273"/>
            <ac:picMk id="6" creationId="{18239310-A528-E7B5-0C8A-A019D068A45B}"/>
          </ac:picMkLst>
        </pc:picChg>
        <pc:picChg chg="add mod">
          <ac:chgData name="Maci Wilson" userId="c9ba7705-94f4-4941-9e8a-9f1c07125868" providerId="ADAL" clId="{22E8E9B1-14A8-4AB9-84DD-17449DA73C75}" dt="2023-01-30T13:59:09.217" v="4361" actId="1076"/>
          <ac:picMkLst>
            <pc:docMk/>
            <pc:sldMk cId="1030480366" sldId="273"/>
            <ac:picMk id="7" creationId="{2CF33555-1798-48CA-16A6-7A40B615D1A5}"/>
          </ac:picMkLst>
        </pc:picChg>
        <pc:picChg chg="add mod">
          <ac:chgData name="Maci Wilson" userId="c9ba7705-94f4-4941-9e8a-9f1c07125868" providerId="ADAL" clId="{22E8E9B1-14A8-4AB9-84DD-17449DA73C75}" dt="2023-01-30T13:59:09.217" v="4361" actId="1076"/>
          <ac:picMkLst>
            <pc:docMk/>
            <pc:sldMk cId="1030480366" sldId="273"/>
            <ac:picMk id="8" creationId="{BC8C72BC-42D5-D083-BF06-1370960BC96C}"/>
          </ac:picMkLst>
        </pc:picChg>
        <pc:picChg chg="add mod">
          <ac:chgData name="Maci Wilson" userId="c9ba7705-94f4-4941-9e8a-9f1c07125868" providerId="ADAL" clId="{22E8E9B1-14A8-4AB9-84DD-17449DA73C75}" dt="2023-01-30T13:59:17.760" v="4368" actId="1035"/>
          <ac:picMkLst>
            <pc:docMk/>
            <pc:sldMk cId="1030480366" sldId="273"/>
            <ac:picMk id="9" creationId="{2073CFA2-C499-A91E-474F-6B6ADA43A301}"/>
          </ac:picMkLst>
        </pc:picChg>
        <pc:picChg chg="add mod">
          <ac:chgData name="Maci Wilson" userId="c9ba7705-94f4-4941-9e8a-9f1c07125868" providerId="ADAL" clId="{22E8E9B1-14A8-4AB9-84DD-17449DA73C75}" dt="2023-01-30T13:59:17.760" v="4368" actId="1035"/>
          <ac:picMkLst>
            <pc:docMk/>
            <pc:sldMk cId="1030480366" sldId="273"/>
            <ac:picMk id="10" creationId="{C8D3E33D-6315-9766-0378-B34EBB5B1B8A}"/>
          </ac:picMkLst>
        </pc:picChg>
        <pc:picChg chg="add mod">
          <ac:chgData name="Maci Wilson" userId="c9ba7705-94f4-4941-9e8a-9f1c07125868" providerId="ADAL" clId="{22E8E9B1-14A8-4AB9-84DD-17449DA73C75}" dt="2023-01-30T13:59:17.760" v="4368" actId="1035"/>
          <ac:picMkLst>
            <pc:docMk/>
            <pc:sldMk cId="1030480366" sldId="273"/>
            <ac:picMk id="11" creationId="{0A6ECA74-832A-8220-5DA9-964D49C713AD}"/>
          </ac:picMkLst>
        </pc:picChg>
        <pc:picChg chg="add mod">
          <ac:chgData name="Maci Wilson" userId="c9ba7705-94f4-4941-9e8a-9f1c07125868" providerId="ADAL" clId="{22E8E9B1-14A8-4AB9-84DD-17449DA73C75}" dt="2023-01-30T13:59:17.760" v="4368" actId="1035"/>
          <ac:picMkLst>
            <pc:docMk/>
            <pc:sldMk cId="1030480366" sldId="273"/>
            <ac:picMk id="12" creationId="{D53FA495-51FF-5274-DAF0-8E77D63F0667}"/>
          </ac:picMkLst>
        </pc:picChg>
        <pc:picChg chg="add mod">
          <ac:chgData name="Maci Wilson" userId="c9ba7705-94f4-4941-9e8a-9f1c07125868" providerId="ADAL" clId="{22E8E9B1-14A8-4AB9-84DD-17449DA73C75}" dt="2023-01-30T13:59:17.760" v="4368" actId="1035"/>
          <ac:picMkLst>
            <pc:docMk/>
            <pc:sldMk cId="1030480366" sldId="273"/>
            <ac:picMk id="13" creationId="{D81076EB-4334-7928-44E2-C8520F5AB130}"/>
          </ac:picMkLst>
        </pc:picChg>
        <pc:picChg chg="add mod">
          <ac:chgData name="Maci Wilson" userId="c9ba7705-94f4-4941-9e8a-9f1c07125868" providerId="ADAL" clId="{22E8E9B1-14A8-4AB9-84DD-17449DA73C75}" dt="2023-01-30T13:59:17.760" v="4368" actId="1035"/>
          <ac:picMkLst>
            <pc:docMk/>
            <pc:sldMk cId="1030480366" sldId="273"/>
            <ac:picMk id="14" creationId="{C3C257FD-5F1B-018B-A375-01ACF9D5C8BB}"/>
          </ac:picMkLst>
        </pc:picChg>
        <pc:picChg chg="add mod">
          <ac:chgData name="Maci Wilson" userId="c9ba7705-94f4-4941-9e8a-9f1c07125868" providerId="ADAL" clId="{22E8E9B1-14A8-4AB9-84DD-17449DA73C75}" dt="2023-01-30T13:59:17.760" v="4368" actId="1035"/>
          <ac:picMkLst>
            <pc:docMk/>
            <pc:sldMk cId="1030480366" sldId="273"/>
            <ac:picMk id="15" creationId="{A23B9675-F0EF-43C2-C253-67F74325D0B4}"/>
          </ac:picMkLst>
        </pc:picChg>
        <pc:picChg chg="mod">
          <ac:chgData name="Maci Wilson" userId="c9ba7705-94f4-4941-9e8a-9f1c07125868" providerId="ADAL" clId="{22E8E9B1-14A8-4AB9-84DD-17449DA73C75}" dt="2023-01-30T13:26:41.085" v="1951" actId="1037"/>
          <ac:picMkLst>
            <pc:docMk/>
            <pc:sldMk cId="1030480366" sldId="273"/>
            <ac:picMk id="17" creationId="{9F08F9A0-86E7-4D5A-ADC5-257746674344}"/>
          </ac:picMkLst>
        </pc:picChg>
        <pc:picChg chg="mod">
          <ac:chgData name="Maci Wilson" userId="c9ba7705-94f4-4941-9e8a-9f1c07125868" providerId="ADAL" clId="{22E8E9B1-14A8-4AB9-84DD-17449DA73C75}" dt="2023-01-30T13:26:45.337" v="1969" actId="1037"/>
          <ac:picMkLst>
            <pc:docMk/>
            <pc:sldMk cId="1030480366" sldId="273"/>
            <ac:picMk id="18" creationId="{2D2169AE-563E-493A-BEAF-8ABA75160E63}"/>
          </ac:picMkLst>
        </pc:picChg>
        <pc:picChg chg="add mod">
          <ac:chgData name="Maci Wilson" userId="c9ba7705-94f4-4941-9e8a-9f1c07125868" providerId="ADAL" clId="{22E8E9B1-14A8-4AB9-84DD-17449DA73C75}" dt="2023-01-30T13:59:17.760" v="4368" actId="1035"/>
          <ac:picMkLst>
            <pc:docMk/>
            <pc:sldMk cId="1030480366" sldId="273"/>
            <ac:picMk id="19" creationId="{218EC372-7E9F-1417-4D47-7F4C0907051A}"/>
          </ac:picMkLst>
        </pc:picChg>
        <pc:picChg chg="del">
          <ac:chgData name="Maci Wilson" userId="c9ba7705-94f4-4941-9e8a-9f1c07125868" providerId="ADAL" clId="{22E8E9B1-14A8-4AB9-84DD-17449DA73C75}" dt="2023-01-27T21:04:49.239" v="254" actId="478"/>
          <ac:picMkLst>
            <pc:docMk/>
            <pc:sldMk cId="1030480366" sldId="273"/>
            <ac:picMk id="20" creationId="{B206026A-072A-4B4E-98CF-91058A8486A5}"/>
          </ac:picMkLst>
        </pc:picChg>
        <pc:picChg chg="del">
          <ac:chgData name="Maci Wilson" userId="c9ba7705-94f4-4941-9e8a-9f1c07125868" providerId="ADAL" clId="{22E8E9B1-14A8-4AB9-84DD-17449DA73C75}" dt="2023-01-27T21:04:49.239" v="254" actId="478"/>
          <ac:picMkLst>
            <pc:docMk/>
            <pc:sldMk cId="1030480366" sldId="273"/>
            <ac:picMk id="21" creationId="{62FF78AD-2E4C-49A4-B8C6-C85256717940}"/>
          </ac:picMkLst>
        </pc:picChg>
        <pc:picChg chg="del">
          <ac:chgData name="Maci Wilson" userId="c9ba7705-94f4-4941-9e8a-9f1c07125868" providerId="ADAL" clId="{22E8E9B1-14A8-4AB9-84DD-17449DA73C75}" dt="2023-01-27T21:04:49.239" v="254" actId="478"/>
          <ac:picMkLst>
            <pc:docMk/>
            <pc:sldMk cId="1030480366" sldId="273"/>
            <ac:picMk id="22" creationId="{897F1274-9DB0-44F8-824E-8102EC3BA983}"/>
          </ac:picMkLst>
        </pc:picChg>
        <pc:picChg chg="del">
          <ac:chgData name="Maci Wilson" userId="c9ba7705-94f4-4941-9e8a-9f1c07125868" providerId="ADAL" clId="{22E8E9B1-14A8-4AB9-84DD-17449DA73C75}" dt="2023-01-27T21:04:49.239" v="254" actId="478"/>
          <ac:picMkLst>
            <pc:docMk/>
            <pc:sldMk cId="1030480366" sldId="273"/>
            <ac:picMk id="23" creationId="{510285EC-1063-41B5-9602-3D41742CF62B}"/>
          </ac:picMkLst>
        </pc:picChg>
        <pc:picChg chg="del">
          <ac:chgData name="Maci Wilson" userId="c9ba7705-94f4-4941-9e8a-9f1c07125868" providerId="ADAL" clId="{22E8E9B1-14A8-4AB9-84DD-17449DA73C75}" dt="2023-01-27T21:04:49.239" v="254" actId="478"/>
          <ac:picMkLst>
            <pc:docMk/>
            <pc:sldMk cId="1030480366" sldId="273"/>
            <ac:picMk id="24" creationId="{F839BECA-B01F-4498-82B4-0B440E9C889E}"/>
          </ac:picMkLst>
        </pc:picChg>
        <pc:picChg chg="mod">
          <ac:chgData name="Maci Wilson" userId="c9ba7705-94f4-4941-9e8a-9f1c07125868" providerId="ADAL" clId="{22E8E9B1-14A8-4AB9-84DD-17449DA73C75}" dt="2023-01-30T13:19:53.871" v="577" actId="14100"/>
          <ac:picMkLst>
            <pc:docMk/>
            <pc:sldMk cId="1030480366" sldId="273"/>
            <ac:picMk id="25" creationId="{57EBB1DA-CAF1-4A0C-A5B6-5C4CA252F9D6}"/>
          </ac:picMkLst>
        </pc:picChg>
        <pc:picChg chg="add mod">
          <ac:chgData name="Maci Wilson" userId="c9ba7705-94f4-4941-9e8a-9f1c07125868" providerId="ADAL" clId="{22E8E9B1-14A8-4AB9-84DD-17449DA73C75}" dt="2023-01-30T13:59:17.760" v="4368" actId="1035"/>
          <ac:picMkLst>
            <pc:docMk/>
            <pc:sldMk cId="1030480366" sldId="273"/>
            <ac:picMk id="26" creationId="{4DE12056-6BD9-0701-66F0-E4DE4E97C999}"/>
          </ac:picMkLst>
        </pc:picChg>
        <pc:picChg chg="del">
          <ac:chgData name="Maci Wilson" userId="c9ba7705-94f4-4941-9e8a-9f1c07125868" providerId="ADAL" clId="{22E8E9B1-14A8-4AB9-84DD-17449DA73C75}" dt="2023-01-27T21:04:49.239" v="254" actId="478"/>
          <ac:picMkLst>
            <pc:docMk/>
            <pc:sldMk cId="1030480366" sldId="273"/>
            <ac:picMk id="28" creationId="{7433E611-60FC-4FF1-86FF-55CFFA343CCF}"/>
          </ac:picMkLst>
        </pc:picChg>
        <pc:picChg chg="del">
          <ac:chgData name="Maci Wilson" userId="c9ba7705-94f4-4941-9e8a-9f1c07125868" providerId="ADAL" clId="{22E8E9B1-14A8-4AB9-84DD-17449DA73C75}" dt="2023-01-27T21:04:49.239" v="254" actId="478"/>
          <ac:picMkLst>
            <pc:docMk/>
            <pc:sldMk cId="1030480366" sldId="273"/>
            <ac:picMk id="29" creationId="{AD6FA964-A65B-453D-9376-2EA1C17A48C2}"/>
          </ac:picMkLst>
        </pc:picChg>
        <pc:picChg chg="del">
          <ac:chgData name="Maci Wilson" userId="c9ba7705-94f4-4941-9e8a-9f1c07125868" providerId="ADAL" clId="{22E8E9B1-14A8-4AB9-84DD-17449DA73C75}" dt="2023-01-30T13:48:57.521" v="4199" actId="478"/>
          <ac:picMkLst>
            <pc:docMk/>
            <pc:sldMk cId="1030480366" sldId="273"/>
            <ac:picMk id="30" creationId="{22F8BDA2-3557-87F9-0E78-C5B6E32FF6AF}"/>
          </ac:picMkLst>
        </pc:picChg>
        <pc:picChg chg="add mod">
          <ac:chgData name="Maci Wilson" userId="c9ba7705-94f4-4941-9e8a-9f1c07125868" providerId="ADAL" clId="{22E8E9B1-14A8-4AB9-84DD-17449DA73C75}" dt="2023-01-27T21:05:57.520" v="328" actId="1076"/>
          <ac:picMkLst>
            <pc:docMk/>
            <pc:sldMk cId="1030480366" sldId="273"/>
            <ac:picMk id="31" creationId="{316FEED4-594E-1B06-F4D8-E80C2E036E2B}"/>
          </ac:picMkLst>
        </pc:picChg>
        <pc:picChg chg="mod">
          <ac:chgData name="Maci Wilson" userId="c9ba7705-94f4-4941-9e8a-9f1c07125868" providerId="ADAL" clId="{22E8E9B1-14A8-4AB9-84DD-17449DA73C75}" dt="2023-01-30T13:26:14.166" v="1757" actId="1037"/>
          <ac:picMkLst>
            <pc:docMk/>
            <pc:sldMk cId="1030480366" sldId="273"/>
            <ac:picMk id="43" creationId="{8DAD6E41-91FC-4FD5-94AD-535983A1549F}"/>
          </ac:picMkLst>
        </pc:picChg>
        <pc:picChg chg="mod">
          <ac:chgData name="Maci Wilson" userId="c9ba7705-94f4-4941-9e8a-9f1c07125868" providerId="ADAL" clId="{22E8E9B1-14A8-4AB9-84DD-17449DA73C75}" dt="2023-01-30T13:26:17.706" v="1779" actId="1037"/>
          <ac:picMkLst>
            <pc:docMk/>
            <pc:sldMk cId="1030480366" sldId="273"/>
            <ac:picMk id="44" creationId="{9B27607C-BCC0-415C-9CCC-C3F212F56E17}"/>
          </ac:picMkLst>
        </pc:picChg>
        <pc:picChg chg="mod">
          <ac:chgData name="Maci Wilson" userId="c9ba7705-94f4-4941-9e8a-9f1c07125868" providerId="ADAL" clId="{22E8E9B1-14A8-4AB9-84DD-17449DA73C75}" dt="2023-01-30T13:26:20.842" v="1806" actId="1038"/>
          <ac:picMkLst>
            <pc:docMk/>
            <pc:sldMk cId="1030480366" sldId="273"/>
            <ac:picMk id="45" creationId="{39809E9D-E0E5-412E-AB85-A9238827BD1A}"/>
          </ac:picMkLst>
        </pc:picChg>
        <pc:picChg chg="mod">
          <ac:chgData name="Maci Wilson" userId="c9ba7705-94f4-4941-9e8a-9f1c07125868" providerId="ADAL" clId="{22E8E9B1-14A8-4AB9-84DD-17449DA73C75}" dt="2023-01-30T13:26:26.583" v="1842" actId="1037"/>
          <ac:picMkLst>
            <pc:docMk/>
            <pc:sldMk cId="1030480366" sldId="273"/>
            <ac:picMk id="46" creationId="{9DE84C47-B20C-4A22-9E93-ABDA8D8DC8F2}"/>
          </ac:picMkLst>
        </pc:picChg>
        <pc:picChg chg="mod">
          <ac:chgData name="Maci Wilson" userId="c9ba7705-94f4-4941-9e8a-9f1c07125868" providerId="ADAL" clId="{22E8E9B1-14A8-4AB9-84DD-17449DA73C75}" dt="2023-01-30T13:26:35.350" v="1890" actId="1038"/>
          <ac:picMkLst>
            <pc:docMk/>
            <pc:sldMk cId="1030480366" sldId="273"/>
            <ac:picMk id="47" creationId="{F3D871AB-3780-460D-8064-8D8A1EC03FAF}"/>
          </ac:picMkLst>
        </pc:picChg>
        <pc:picChg chg="del">
          <ac:chgData name="Maci Wilson" userId="c9ba7705-94f4-4941-9e8a-9f1c07125868" providerId="ADAL" clId="{22E8E9B1-14A8-4AB9-84DD-17449DA73C75}" dt="2023-01-27T21:04:49.239" v="254" actId="478"/>
          <ac:picMkLst>
            <pc:docMk/>
            <pc:sldMk cId="1030480366" sldId="273"/>
            <ac:picMk id="48" creationId="{5A27BFFB-CB42-4380-8AAF-EE694A06CA25}"/>
          </ac:picMkLst>
        </pc:picChg>
        <pc:picChg chg="del">
          <ac:chgData name="Maci Wilson" userId="c9ba7705-94f4-4941-9e8a-9f1c07125868" providerId="ADAL" clId="{22E8E9B1-14A8-4AB9-84DD-17449DA73C75}" dt="2023-01-27T21:04:49.239" v="254" actId="478"/>
          <ac:picMkLst>
            <pc:docMk/>
            <pc:sldMk cId="1030480366" sldId="273"/>
            <ac:picMk id="49" creationId="{7654EF1B-CBE5-4002-B661-83F42B4A7F96}"/>
          </ac:picMkLst>
        </pc:picChg>
        <pc:picChg chg="del">
          <ac:chgData name="Maci Wilson" userId="c9ba7705-94f4-4941-9e8a-9f1c07125868" providerId="ADAL" clId="{22E8E9B1-14A8-4AB9-84DD-17449DA73C75}" dt="2023-01-27T21:04:49.239" v="254" actId="478"/>
          <ac:picMkLst>
            <pc:docMk/>
            <pc:sldMk cId="1030480366" sldId="273"/>
            <ac:picMk id="50" creationId="{2BD67F2E-60EF-4B1C-9FE4-1EE918C29C27}"/>
          </ac:picMkLst>
        </pc:picChg>
      </pc:sldChg>
      <pc:sldChg chg="addSp delSp modSp mod setBg">
        <pc:chgData name="Maci Wilson" userId="c9ba7705-94f4-4941-9e8a-9f1c07125868" providerId="ADAL" clId="{22E8E9B1-14A8-4AB9-84DD-17449DA73C75}" dt="2023-02-01T19:35:33.918" v="4564" actId="20577"/>
        <pc:sldMkLst>
          <pc:docMk/>
          <pc:sldMk cId="2130650478" sldId="274"/>
        </pc:sldMkLst>
        <pc:spChg chg="mod">
          <ac:chgData name="Maci Wilson" userId="c9ba7705-94f4-4941-9e8a-9f1c07125868" providerId="ADAL" clId="{22E8E9B1-14A8-4AB9-84DD-17449DA73C75}" dt="2023-01-30T13:58:24.349" v="4356" actId="1038"/>
          <ac:spMkLst>
            <pc:docMk/>
            <pc:sldMk cId="2130650478" sldId="274"/>
            <ac:spMk id="3" creationId="{5EA325F2-7A9D-4CD2-BC2A-E62618D9D0D9}"/>
          </ac:spMkLst>
        </pc:spChg>
        <pc:spChg chg="del">
          <ac:chgData name="Maci Wilson" userId="c9ba7705-94f4-4941-9e8a-9f1c07125868" providerId="ADAL" clId="{22E8E9B1-14A8-4AB9-84DD-17449DA73C75}" dt="2023-01-27T20:18:06.808" v="40" actId="478"/>
          <ac:spMkLst>
            <pc:docMk/>
            <pc:sldMk cId="2130650478" sldId="274"/>
            <ac:spMk id="16" creationId="{9D2EAFA4-5DE3-4DC9-B52A-6B742FF45ABC}"/>
          </ac:spMkLst>
        </pc:spChg>
        <pc:spChg chg="mod">
          <ac:chgData name="Maci Wilson" userId="c9ba7705-94f4-4941-9e8a-9f1c07125868" providerId="ADAL" clId="{22E8E9B1-14A8-4AB9-84DD-17449DA73C75}" dt="2023-02-01T19:35:33.918" v="4564" actId="20577"/>
          <ac:spMkLst>
            <pc:docMk/>
            <pc:sldMk cId="2130650478" sldId="274"/>
            <ac:spMk id="27" creationId="{608CFE64-D76E-4728-8D30-9DAD34267F79}"/>
          </ac:spMkLst>
        </pc:spChg>
        <pc:picChg chg="add mod">
          <ac:chgData name="Maci Wilson" userId="c9ba7705-94f4-4941-9e8a-9f1c07125868" providerId="ADAL" clId="{22E8E9B1-14A8-4AB9-84DD-17449DA73C75}" dt="2023-01-30T13:58:24.349" v="4356" actId="1038"/>
          <ac:picMkLst>
            <pc:docMk/>
            <pc:sldMk cId="2130650478" sldId="274"/>
            <ac:picMk id="2" creationId="{C4B6A8B7-12EA-BC21-A0CC-DF700E8FE9D5}"/>
          </ac:picMkLst>
        </pc:picChg>
        <pc:picChg chg="add mod">
          <ac:chgData name="Maci Wilson" userId="c9ba7705-94f4-4941-9e8a-9f1c07125868" providerId="ADAL" clId="{22E8E9B1-14A8-4AB9-84DD-17449DA73C75}" dt="2023-01-30T13:58:24.349" v="4356" actId="1038"/>
          <ac:picMkLst>
            <pc:docMk/>
            <pc:sldMk cId="2130650478" sldId="274"/>
            <ac:picMk id="4" creationId="{73031258-79B3-A690-CE1A-52D5F8B8DD77}"/>
          </ac:picMkLst>
        </pc:picChg>
        <pc:picChg chg="del">
          <ac:chgData name="Maci Wilson" userId="c9ba7705-94f4-4941-9e8a-9f1c07125868" providerId="ADAL" clId="{22E8E9B1-14A8-4AB9-84DD-17449DA73C75}" dt="2023-01-27T21:06:46.972" v="331" actId="478"/>
          <ac:picMkLst>
            <pc:docMk/>
            <pc:sldMk cId="2130650478" sldId="274"/>
            <ac:picMk id="5" creationId="{C639C440-BE85-4C1A-919E-F38E7AB0164D}"/>
          </ac:picMkLst>
        </pc:picChg>
        <pc:picChg chg="add mod">
          <ac:chgData name="Maci Wilson" userId="c9ba7705-94f4-4941-9e8a-9f1c07125868" providerId="ADAL" clId="{22E8E9B1-14A8-4AB9-84DD-17449DA73C75}" dt="2023-01-30T13:58:24.349" v="4356" actId="1038"/>
          <ac:picMkLst>
            <pc:docMk/>
            <pc:sldMk cId="2130650478" sldId="274"/>
            <ac:picMk id="6" creationId="{BFD1DC78-ADEE-902A-A7C5-474CCE2C9442}"/>
          </ac:picMkLst>
        </pc:picChg>
        <pc:picChg chg="add mod">
          <ac:chgData name="Maci Wilson" userId="c9ba7705-94f4-4941-9e8a-9f1c07125868" providerId="ADAL" clId="{22E8E9B1-14A8-4AB9-84DD-17449DA73C75}" dt="2023-01-30T13:58:24.349" v="4356" actId="1038"/>
          <ac:picMkLst>
            <pc:docMk/>
            <pc:sldMk cId="2130650478" sldId="274"/>
            <ac:picMk id="7" creationId="{BFC22D2E-1D5A-6FD0-F6A7-8B2E6A761173}"/>
          </ac:picMkLst>
        </pc:picChg>
        <pc:picChg chg="add mod">
          <ac:chgData name="Maci Wilson" userId="c9ba7705-94f4-4941-9e8a-9f1c07125868" providerId="ADAL" clId="{22E8E9B1-14A8-4AB9-84DD-17449DA73C75}" dt="2023-01-27T21:06:54.601" v="353"/>
          <ac:picMkLst>
            <pc:docMk/>
            <pc:sldMk cId="2130650478" sldId="274"/>
            <ac:picMk id="8" creationId="{6B617631-C1BA-8F11-8E1D-CA920D611E60}"/>
          </ac:picMkLst>
        </pc:picChg>
        <pc:picChg chg="add mod">
          <ac:chgData name="Maci Wilson" userId="c9ba7705-94f4-4941-9e8a-9f1c07125868" providerId="ADAL" clId="{22E8E9B1-14A8-4AB9-84DD-17449DA73C75}" dt="2023-01-30T13:58:24.349" v="4356" actId="1038"/>
          <ac:picMkLst>
            <pc:docMk/>
            <pc:sldMk cId="2130650478" sldId="274"/>
            <ac:picMk id="9" creationId="{49C83800-B384-ED80-9D45-8AED821288CB}"/>
          </ac:picMkLst>
        </pc:picChg>
        <pc:picChg chg="add mod">
          <ac:chgData name="Maci Wilson" userId="c9ba7705-94f4-4941-9e8a-9f1c07125868" providerId="ADAL" clId="{22E8E9B1-14A8-4AB9-84DD-17449DA73C75}" dt="2023-01-30T13:58:24.349" v="4356" actId="1038"/>
          <ac:picMkLst>
            <pc:docMk/>
            <pc:sldMk cId="2130650478" sldId="274"/>
            <ac:picMk id="10" creationId="{8CF63845-55F5-0AE1-033A-5B87842B3AC3}"/>
          </ac:picMkLst>
        </pc:picChg>
        <pc:picChg chg="add mod">
          <ac:chgData name="Maci Wilson" userId="c9ba7705-94f4-4941-9e8a-9f1c07125868" providerId="ADAL" clId="{22E8E9B1-14A8-4AB9-84DD-17449DA73C75}" dt="2023-01-30T13:58:24.349" v="4356" actId="1038"/>
          <ac:picMkLst>
            <pc:docMk/>
            <pc:sldMk cId="2130650478" sldId="274"/>
            <ac:picMk id="11" creationId="{3F1E623F-7934-38F1-4866-7FB208C391D2}"/>
          </ac:picMkLst>
        </pc:picChg>
        <pc:picChg chg="add mod">
          <ac:chgData name="Maci Wilson" userId="c9ba7705-94f4-4941-9e8a-9f1c07125868" providerId="ADAL" clId="{22E8E9B1-14A8-4AB9-84DD-17449DA73C75}" dt="2023-01-30T13:58:24.349" v="4356" actId="1038"/>
          <ac:picMkLst>
            <pc:docMk/>
            <pc:sldMk cId="2130650478" sldId="274"/>
            <ac:picMk id="12" creationId="{ADE586E4-1145-9CF9-79B9-71750AAFC096}"/>
          </ac:picMkLst>
        </pc:picChg>
        <pc:picChg chg="add mod">
          <ac:chgData name="Maci Wilson" userId="c9ba7705-94f4-4941-9e8a-9f1c07125868" providerId="ADAL" clId="{22E8E9B1-14A8-4AB9-84DD-17449DA73C75}" dt="2023-01-30T13:58:31.527" v="4358" actId="1076"/>
          <ac:picMkLst>
            <pc:docMk/>
            <pc:sldMk cId="2130650478" sldId="274"/>
            <ac:picMk id="13" creationId="{6660CB4E-F21C-F114-1506-921BD6F6D805}"/>
          </ac:picMkLst>
        </pc:picChg>
        <pc:picChg chg="del">
          <ac:chgData name="Maci Wilson" userId="c9ba7705-94f4-4941-9e8a-9f1c07125868" providerId="ADAL" clId="{22E8E9B1-14A8-4AB9-84DD-17449DA73C75}" dt="2023-01-30T13:48:59.613" v="4200" actId="478"/>
          <ac:picMkLst>
            <pc:docMk/>
            <pc:sldMk cId="2130650478" sldId="274"/>
            <ac:picMk id="15" creationId="{0298588C-11AC-9BE5-9E20-9759636020BE}"/>
          </ac:picMkLst>
        </pc:picChg>
        <pc:picChg chg="mod">
          <ac:chgData name="Maci Wilson" userId="c9ba7705-94f4-4941-9e8a-9f1c07125868" providerId="ADAL" clId="{22E8E9B1-14A8-4AB9-84DD-17449DA73C75}" dt="2023-01-30T13:58:24.349" v="4356" actId="1038"/>
          <ac:picMkLst>
            <pc:docMk/>
            <pc:sldMk cId="2130650478" sldId="274"/>
            <ac:picMk id="17" creationId="{19A3A50E-1621-477C-947C-AA910437E923}"/>
          </ac:picMkLst>
        </pc:picChg>
        <pc:picChg chg="del">
          <ac:chgData name="Maci Wilson" userId="c9ba7705-94f4-4941-9e8a-9f1c07125868" providerId="ADAL" clId="{22E8E9B1-14A8-4AB9-84DD-17449DA73C75}" dt="2023-01-27T21:06:22.367" v="330" actId="478"/>
          <ac:picMkLst>
            <pc:docMk/>
            <pc:sldMk cId="2130650478" sldId="274"/>
            <ac:picMk id="25" creationId="{57EBB1DA-CAF1-4A0C-A5B6-5C4CA252F9D6}"/>
          </ac:picMkLst>
        </pc:picChg>
        <pc:picChg chg="del">
          <ac:chgData name="Maci Wilson" userId="c9ba7705-94f4-4941-9e8a-9f1c07125868" providerId="ADAL" clId="{22E8E9B1-14A8-4AB9-84DD-17449DA73C75}" dt="2023-01-27T21:06:22.367" v="330" actId="478"/>
          <ac:picMkLst>
            <pc:docMk/>
            <pc:sldMk cId="2130650478" sldId="274"/>
            <ac:picMk id="43" creationId="{8DAD6E41-91FC-4FD5-94AD-535983A1549F}"/>
          </ac:picMkLst>
        </pc:picChg>
        <pc:picChg chg="del">
          <ac:chgData name="Maci Wilson" userId="c9ba7705-94f4-4941-9e8a-9f1c07125868" providerId="ADAL" clId="{22E8E9B1-14A8-4AB9-84DD-17449DA73C75}" dt="2023-01-27T21:06:22.367" v="330" actId="478"/>
          <ac:picMkLst>
            <pc:docMk/>
            <pc:sldMk cId="2130650478" sldId="274"/>
            <ac:picMk id="44" creationId="{9B27607C-BCC0-415C-9CCC-C3F212F56E17}"/>
          </ac:picMkLst>
        </pc:picChg>
        <pc:picChg chg="del">
          <ac:chgData name="Maci Wilson" userId="c9ba7705-94f4-4941-9e8a-9f1c07125868" providerId="ADAL" clId="{22E8E9B1-14A8-4AB9-84DD-17449DA73C75}" dt="2023-01-27T21:06:22.367" v="330" actId="478"/>
          <ac:picMkLst>
            <pc:docMk/>
            <pc:sldMk cId="2130650478" sldId="274"/>
            <ac:picMk id="45" creationId="{39809E9D-E0E5-412E-AB85-A9238827BD1A}"/>
          </ac:picMkLst>
        </pc:picChg>
        <pc:picChg chg="mod">
          <ac:chgData name="Maci Wilson" userId="c9ba7705-94f4-4941-9e8a-9f1c07125868" providerId="ADAL" clId="{22E8E9B1-14A8-4AB9-84DD-17449DA73C75}" dt="2023-01-30T13:58:24.349" v="4356" actId="1038"/>
          <ac:picMkLst>
            <pc:docMk/>
            <pc:sldMk cId="2130650478" sldId="274"/>
            <ac:picMk id="48" creationId="{5A27BFFB-CB42-4380-8AAF-EE694A06CA25}"/>
          </ac:picMkLst>
        </pc:picChg>
        <pc:picChg chg="mod">
          <ac:chgData name="Maci Wilson" userId="c9ba7705-94f4-4941-9e8a-9f1c07125868" providerId="ADAL" clId="{22E8E9B1-14A8-4AB9-84DD-17449DA73C75}" dt="2023-01-30T13:58:24.349" v="4356" actId="1038"/>
          <ac:picMkLst>
            <pc:docMk/>
            <pc:sldMk cId="2130650478" sldId="274"/>
            <ac:picMk id="49" creationId="{7654EF1B-CBE5-4002-B661-83F42B4A7F96}"/>
          </ac:picMkLst>
        </pc:picChg>
        <pc:picChg chg="mod">
          <ac:chgData name="Maci Wilson" userId="c9ba7705-94f4-4941-9e8a-9f1c07125868" providerId="ADAL" clId="{22E8E9B1-14A8-4AB9-84DD-17449DA73C75}" dt="2023-01-30T13:58:24.349" v="4356" actId="1038"/>
          <ac:picMkLst>
            <pc:docMk/>
            <pc:sldMk cId="2130650478" sldId="274"/>
            <ac:picMk id="50" creationId="{2BD67F2E-60EF-4B1C-9FE4-1EE918C29C27}"/>
          </ac:picMkLst>
        </pc:picChg>
      </pc:sldChg>
      <pc:sldChg chg="delSp modSp del mod">
        <pc:chgData name="Maci Wilson" userId="c9ba7705-94f4-4941-9e8a-9f1c07125868" providerId="ADAL" clId="{22E8E9B1-14A8-4AB9-84DD-17449DA73C75}" dt="2023-01-27T21:12:22.811" v="469" actId="2696"/>
        <pc:sldMkLst>
          <pc:docMk/>
          <pc:sldMk cId="3302267221" sldId="275"/>
        </pc:sldMkLst>
        <pc:spChg chg="mod">
          <ac:chgData name="Maci Wilson" userId="c9ba7705-94f4-4941-9e8a-9f1c07125868" providerId="ADAL" clId="{22E8E9B1-14A8-4AB9-84DD-17449DA73C75}" dt="2023-01-27T20:19:17.211" v="60" actId="207"/>
          <ac:spMkLst>
            <pc:docMk/>
            <pc:sldMk cId="3302267221" sldId="275"/>
            <ac:spMk id="3" creationId="{5EA325F2-7A9D-4CD2-BC2A-E62618D9D0D9}"/>
          </ac:spMkLst>
        </pc:spChg>
        <pc:spChg chg="mod">
          <ac:chgData name="Maci Wilson" userId="c9ba7705-94f4-4941-9e8a-9f1c07125868" providerId="ADAL" clId="{22E8E9B1-14A8-4AB9-84DD-17449DA73C75}" dt="2023-01-27T20:19:22.892" v="62" actId="207"/>
          <ac:spMkLst>
            <pc:docMk/>
            <pc:sldMk cId="3302267221" sldId="275"/>
            <ac:spMk id="8" creationId="{CE7DC52B-CC70-4061-93ED-F4C2DD548EB5}"/>
          </ac:spMkLst>
        </pc:spChg>
        <pc:spChg chg="del">
          <ac:chgData name="Maci Wilson" userId="c9ba7705-94f4-4941-9e8a-9f1c07125868" providerId="ADAL" clId="{22E8E9B1-14A8-4AB9-84DD-17449DA73C75}" dt="2023-01-27T20:19:25.296" v="63" actId="478"/>
          <ac:spMkLst>
            <pc:docMk/>
            <pc:sldMk cId="3302267221" sldId="275"/>
            <ac:spMk id="24" creationId="{BB5FAB17-537A-47B4-BD34-D939255CADEB}"/>
          </ac:spMkLst>
        </pc:spChg>
      </pc:sldChg>
      <pc:sldChg chg="delSp modSp del mod">
        <pc:chgData name="Maci Wilson" userId="c9ba7705-94f4-4941-9e8a-9f1c07125868" providerId="ADAL" clId="{22E8E9B1-14A8-4AB9-84DD-17449DA73C75}" dt="2023-01-27T21:12:25.287" v="470" actId="2696"/>
        <pc:sldMkLst>
          <pc:docMk/>
          <pc:sldMk cId="4138538504" sldId="276"/>
        </pc:sldMkLst>
        <pc:spChg chg="mod">
          <ac:chgData name="Maci Wilson" userId="c9ba7705-94f4-4941-9e8a-9f1c07125868" providerId="ADAL" clId="{22E8E9B1-14A8-4AB9-84DD-17449DA73C75}" dt="2023-01-27T20:19:31.191" v="64" actId="207"/>
          <ac:spMkLst>
            <pc:docMk/>
            <pc:sldMk cId="4138538504" sldId="276"/>
            <ac:spMk id="3" creationId="{5EA325F2-7A9D-4CD2-BC2A-E62618D9D0D9}"/>
          </ac:spMkLst>
        </pc:spChg>
        <pc:spChg chg="mod">
          <ac:chgData name="Maci Wilson" userId="c9ba7705-94f4-4941-9e8a-9f1c07125868" providerId="ADAL" clId="{22E8E9B1-14A8-4AB9-84DD-17449DA73C75}" dt="2023-01-27T20:19:39.074" v="67" actId="207"/>
          <ac:spMkLst>
            <pc:docMk/>
            <pc:sldMk cId="4138538504" sldId="276"/>
            <ac:spMk id="8" creationId="{CE7DC52B-CC70-4061-93ED-F4C2DD548EB5}"/>
          </ac:spMkLst>
        </pc:spChg>
        <pc:spChg chg="del">
          <ac:chgData name="Maci Wilson" userId="c9ba7705-94f4-4941-9e8a-9f1c07125868" providerId="ADAL" clId="{22E8E9B1-14A8-4AB9-84DD-17449DA73C75}" dt="2023-01-27T20:19:41.505" v="68" actId="478"/>
          <ac:spMkLst>
            <pc:docMk/>
            <pc:sldMk cId="4138538504" sldId="276"/>
            <ac:spMk id="24" creationId="{BB5FAB17-537A-47B4-BD34-D939255CADEB}"/>
          </ac:spMkLst>
        </pc:spChg>
      </pc:sldChg>
      <pc:sldChg chg="delSp modSp del mod">
        <pc:chgData name="Maci Wilson" userId="c9ba7705-94f4-4941-9e8a-9f1c07125868" providerId="ADAL" clId="{22E8E9B1-14A8-4AB9-84DD-17449DA73C75}" dt="2023-01-27T21:10:14.703" v="468" actId="2696"/>
        <pc:sldMkLst>
          <pc:docMk/>
          <pc:sldMk cId="846370082" sldId="279"/>
        </pc:sldMkLst>
        <pc:spChg chg="del">
          <ac:chgData name="Maci Wilson" userId="c9ba7705-94f4-4941-9e8a-9f1c07125868" providerId="ADAL" clId="{22E8E9B1-14A8-4AB9-84DD-17449DA73C75}" dt="2023-01-27T20:18:44.210" v="50" actId="478"/>
          <ac:spMkLst>
            <pc:docMk/>
            <pc:sldMk cId="846370082" sldId="279"/>
            <ac:spMk id="16" creationId="{9D2EAFA4-5DE3-4DC9-B52A-6B742FF45ABC}"/>
          </ac:spMkLst>
        </pc:spChg>
        <pc:spChg chg="mod">
          <ac:chgData name="Maci Wilson" userId="c9ba7705-94f4-4941-9e8a-9f1c07125868" providerId="ADAL" clId="{22E8E9B1-14A8-4AB9-84DD-17449DA73C75}" dt="2023-01-27T20:18:48.953" v="51" actId="207"/>
          <ac:spMkLst>
            <pc:docMk/>
            <pc:sldMk cId="846370082" sldId="279"/>
            <ac:spMk id="18" creationId="{86392AEE-C61E-497D-9411-4BAED7A5B165}"/>
          </ac:spMkLst>
        </pc:spChg>
        <pc:spChg chg="mod">
          <ac:chgData name="Maci Wilson" userId="c9ba7705-94f4-4941-9e8a-9f1c07125868" providerId="ADAL" clId="{22E8E9B1-14A8-4AB9-84DD-17449DA73C75}" dt="2023-01-27T20:18:57.167" v="54" actId="207"/>
          <ac:spMkLst>
            <pc:docMk/>
            <pc:sldMk cId="846370082" sldId="279"/>
            <ac:spMk id="19" creationId="{8C3C3C5E-DF20-499A-BAB2-DFF010300164}"/>
          </ac:spMkLst>
        </pc:spChg>
      </pc:sldChg>
      <pc:sldChg chg="delSp modSp mod setBg">
        <pc:chgData name="Maci Wilson" userId="c9ba7705-94f4-4941-9e8a-9f1c07125868" providerId="ADAL" clId="{22E8E9B1-14A8-4AB9-84DD-17449DA73C75}" dt="2023-02-01T19:35:53.983" v="4570" actId="20577"/>
        <pc:sldMkLst>
          <pc:docMk/>
          <pc:sldMk cId="2596164925" sldId="280"/>
        </pc:sldMkLst>
        <pc:spChg chg="del">
          <ac:chgData name="Maci Wilson" userId="c9ba7705-94f4-4941-9e8a-9f1c07125868" providerId="ADAL" clId="{22E8E9B1-14A8-4AB9-84DD-17449DA73C75}" dt="2023-01-27T20:19:10.926" v="59" actId="478"/>
          <ac:spMkLst>
            <pc:docMk/>
            <pc:sldMk cId="2596164925" sldId="280"/>
            <ac:spMk id="16" creationId="{9D2EAFA4-5DE3-4DC9-B52A-6B742FF45ABC}"/>
          </ac:spMkLst>
        </pc:spChg>
        <pc:spChg chg="mod">
          <ac:chgData name="Maci Wilson" userId="c9ba7705-94f4-4941-9e8a-9f1c07125868" providerId="ADAL" clId="{22E8E9B1-14A8-4AB9-84DD-17449DA73C75}" dt="2023-01-30T13:53:03.256" v="4283" actId="1038"/>
          <ac:spMkLst>
            <pc:docMk/>
            <pc:sldMk cId="2596164925" sldId="280"/>
            <ac:spMk id="35" creationId="{CE1ECC16-4D4C-4C01-BD3B-CD582A343313}"/>
          </ac:spMkLst>
        </pc:spChg>
        <pc:spChg chg="mod">
          <ac:chgData name="Maci Wilson" userId="c9ba7705-94f4-4941-9e8a-9f1c07125868" providerId="ADAL" clId="{22E8E9B1-14A8-4AB9-84DD-17449DA73C75}" dt="2023-02-01T19:35:53.983" v="4570" actId="20577"/>
          <ac:spMkLst>
            <pc:docMk/>
            <pc:sldMk cId="2596164925" sldId="280"/>
            <ac:spMk id="36" creationId="{3CB25A9F-FFBC-40BE-93E4-BBA98F772A88}"/>
          </ac:spMkLst>
        </pc:spChg>
        <pc:picChg chg="del">
          <ac:chgData name="Maci Wilson" userId="c9ba7705-94f4-4941-9e8a-9f1c07125868" providerId="ADAL" clId="{22E8E9B1-14A8-4AB9-84DD-17449DA73C75}" dt="2023-01-30T13:49:04.022" v="4203" actId="478"/>
          <ac:picMkLst>
            <pc:docMk/>
            <pc:sldMk cId="2596164925" sldId="280"/>
            <ac:picMk id="19" creationId="{41D8F452-DCFF-3CDA-13E3-80B6D882E015}"/>
          </ac:picMkLst>
        </pc:picChg>
        <pc:picChg chg="mod">
          <ac:chgData name="Maci Wilson" userId="c9ba7705-94f4-4941-9e8a-9f1c07125868" providerId="ADAL" clId="{22E8E9B1-14A8-4AB9-84DD-17449DA73C75}" dt="2023-01-30T13:52:48.243" v="4269" actId="14100"/>
          <ac:picMkLst>
            <pc:docMk/>
            <pc:sldMk cId="2596164925" sldId="280"/>
            <ac:picMk id="25" creationId="{29F0184C-6BAA-4B15-B245-0396C5DDEDFE}"/>
          </ac:picMkLst>
        </pc:picChg>
        <pc:picChg chg="mod">
          <ac:chgData name="Maci Wilson" userId="c9ba7705-94f4-4941-9e8a-9f1c07125868" providerId="ADAL" clId="{22E8E9B1-14A8-4AB9-84DD-17449DA73C75}" dt="2023-01-30T13:52:51.452" v="4270" actId="1076"/>
          <ac:picMkLst>
            <pc:docMk/>
            <pc:sldMk cId="2596164925" sldId="280"/>
            <ac:picMk id="27" creationId="{92E9C544-4AB2-48E6-88FD-46FB5608F900}"/>
          </ac:picMkLst>
        </pc:picChg>
        <pc:picChg chg="mod">
          <ac:chgData name="Maci Wilson" userId="c9ba7705-94f4-4941-9e8a-9f1c07125868" providerId="ADAL" clId="{22E8E9B1-14A8-4AB9-84DD-17449DA73C75}" dt="2023-01-30T13:53:03.256" v="4283" actId="1038"/>
          <ac:picMkLst>
            <pc:docMk/>
            <pc:sldMk cId="2596164925" sldId="280"/>
            <ac:picMk id="37" creationId="{A777524E-E0C6-4CDB-9C2B-6F4E395F2E79}"/>
          </ac:picMkLst>
        </pc:picChg>
        <pc:picChg chg="mod">
          <ac:chgData name="Maci Wilson" userId="c9ba7705-94f4-4941-9e8a-9f1c07125868" providerId="ADAL" clId="{22E8E9B1-14A8-4AB9-84DD-17449DA73C75}" dt="2023-01-30T13:53:03.256" v="4283" actId="1038"/>
          <ac:picMkLst>
            <pc:docMk/>
            <pc:sldMk cId="2596164925" sldId="280"/>
            <ac:picMk id="38" creationId="{6BC85ACD-D7AE-4E26-9592-B7732FACF9ED}"/>
          </ac:picMkLst>
        </pc:picChg>
        <pc:picChg chg="mod">
          <ac:chgData name="Maci Wilson" userId="c9ba7705-94f4-4941-9e8a-9f1c07125868" providerId="ADAL" clId="{22E8E9B1-14A8-4AB9-84DD-17449DA73C75}" dt="2023-01-30T13:53:03.256" v="4283" actId="1038"/>
          <ac:picMkLst>
            <pc:docMk/>
            <pc:sldMk cId="2596164925" sldId="280"/>
            <ac:picMk id="39" creationId="{A7313A24-8832-4B7C-AD5B-973E036EF612}"/>
          </ac:picMkLst>
        </pc:picChg>
        <pc:picChg chg="mod">
          <ac:chgData name="Maci Wilson" userId="c9ba7705-94f4-4941-9e8a-9f1c07125868" providerId="ADAL" clId="{22E8E9B1-14A8-4AB9-84DD-17449DA73C75}" dt="2023-01-30T13:53:03.256" v="4283" actId="1038"/>
          <ac:picMkLst>
            <pc:docMk/>
            <pc:sldMk cId="2596164925" sldId="280"/>
            <ac:picMk id="40" creationId="{7F563973-5263-4E8A-906F-6EBA2B1A9E87}"/>
          </ac:picMkLst>
        </pc:picChg>
        <pc:picChg chg="mod">
          <ac:chgData name="Maci Wilson" userId="c9ba7705-94f4-4941-9e8a-9f1c07125868" providerId="ADAL" clId="{22E8E9B1-14A8-4AB9-84DD-17449DA73C75}" dt="2023-01-30T13:53:03.256" v="4283" actId="1038"/>
          <ac:picMkLst>
            <pc:docMk/>
            <pc:sldMk cId="2596164925" sldId="280"/>
            <ac:picMk id="41" creationId="{27638AD6-EB54-4148-8B96-005AE96B5477}"/>
          </ac:picMkLst>
        </pc:picChg>
        <pc:picChg chg="mod">
          <ac:chgData name="Maci Wilson" userId="c9ba7705-94f4-4941-9e8a-9f1c07125868" providerId="ADAL" clId="{22E8E9B1-14A8-4AB9-84DD-17449DA73C75}" dt="2023-01-30T13:53:03.256" v="4283" actId="1038"/>
          <ac:picMkLst>
            <pc:docMk/>
            <pc:sldMk cId="2596164925" sldId="280"/>
            <ac:picMk id="42" creationId="{535D64C4-7C4D-4B38-A3C6-0D969ABE3343}"/>
          </ac:picMkLst>
        </pc:picChg>
        <pc:picChg chg="mod">
          <ac:chgData name="Maci Wilson" userId="c9ba7705-94f4-4941-9e8a-9f1c07125868" providerId="ADAL" clId="{22E8E9B1-14A8-4AB9-84DD-17449DA73C75}" dt="2023-01-30T13:53:03.256" v="4283" actId="1038"/>
          <ac:picMkLst>
            <pc:docMk/>
            <pc:sldMk cId="2596164925" sldId="280"/>
            <ac:picMk id="43" creationId="{3B893FBE-0912-49E7-BF44-63FF10438E5F}"/>
          </ac:picMkLst>
        </pc:picChg>
        <pc:picChg chg="mod">
          <ac:chgData name="Maci Wilson" userId="c9ba7705-94f4-4941-9e8a-9f1c07125868" providerId="ADAL" clId="{22E8E9B1-14A8-4AB9-84DD-17449DA73C75}" dt="2023-01-30T13:53:03.256" v="4283" actId="1038"/>
          <ac:picMkLst>
            <pc:docMk/>
            <pc:sldMk cId="2596164925" sldId="280"/>
            <ac:picMk id="44" creationId="{5D4B8FD8-7248-4E93-BDFE-F39973003726}"/>
          </ac:picMkLst>
        </pc:picChg>
        <pc:picChg chg="mod">
          <ac:chgData name="Maci Wilson" userId="c9ba7705-94f4-4941-9e8a-9f1c07125868" providerId="ADAL" clId="{22E8E9B1-14A8-4AB9-84DD-17449DA73C75}" dt="2023-01-30T13:53:03.256" v="4283" actId="1038"/>
          <ac:picMkLst>
            <pc:docMk/>
            <pc:sldMk cId="2596164925" sldId="280"/>
            <ac:picMk id="45" creationId="{6EEFB484-AC1E-4C5E-9702-591D45310AEE}"/>
          </ac:picMkLst>
        </pc:picChg>
        <pc:picChg chg="mod">
          <ac:chgData name="Maci Wilson" userId="c9ba7705-94f4-4941-9e8a-9f1c07125868" providerId="ADAL" clId="{22E8E9B1-14A8-4AB9-84DD-17449DA73C75}" dt="2023-01-30T13:53:03.256" v="4283" actId="1038"/>
          <ac:picMkLst>
            <pc:docMk/>
            <pc:sldMk cId="2596164925" sldId="280"/>
            <ac:picMk id="46" creationId="{61CD0F39-6580-4C93-AD18-B32E7558FA40}"/>
          </ac:picMkLst>
        </pc:picChg>
        <pc:picChg chg="mod">
          <ac:chgData name="Maci Wilson" userId="c9ba7705-94f4-4941-9e8a-9f1c07125868" providerId="ADAL" clId="{22E8E9B1-14A8-4AB9-84DD-17449DA73C75}" dt="2023-01-30T13:53:03.256" v="4283" actId="1038"/>
          <ac:picMkLst>
            <pc:docMk/>
            <pc:sldMk cId="2596164925" sldId="280"/>
            <ac:picMk id="47" creationId="{45C56739-8F09-42FD-A498-5DDA567AE89C}"/>
          </ac:picMkLst>
        </pc:picChg>
      </pc:sldChg>
      <pc:sldMasterChg chg="setBg modSldLayout">
        <pc:chgData name="Maci Wilson" userId="c9ba7705-94f4-4941-9e8a-9f1c07125868" providerId="ADAL" clId="{22E8E9B1-14A8-4AB9-84DD-17449DA73C75}" dt="2023-01-30T13:45:25.935" v="4193"/>
        <pc:sldMasterMkLst>
          <pc:docMk/>
          <pc:sldMasterMk cId="1565337574" sldId="2147483648"/>
        </pc:sldMasterMkLst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1966036447" sldId="2147483649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1935530853" sldId="2147483650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1828364458" sldId="2147483651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1509928518" sldId="2147483653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1309106810" sldId="2147483654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809611375" sldId="2147483660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526567414" sldId="2147483662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114412957" sldId="2147483667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4102532527" sldId="2147483668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2408348538" sldId="2147483669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4261833377" sldId="2147483670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3559123357" sldId="2147483671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768021517" sldId="2147483672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1726047705" sldId="2147483673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3653207624" sldId="2147483674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1229157464" sldId="2147483675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669593623" sldId="2147483676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1479871884" sldId="2147483677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897054596" sldId="2147483678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1163980351" sldId="2147483679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1641162368" sldId="2147483680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2046297304" sldId="2147483682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3013157679" sldId="2147483683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1772765757" sldId="2147483684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706827135" sldId="2147483685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1611811041" sldId="2147483686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341798795" sldId="2147483687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4231680191" sldId="2147483688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1867728691" sldId="2147483690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3432081559" sldId="2147483692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115988945" sldId="2147483693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4200028303" sldId="2147483694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1985006598" sldId="2147483695"/>
          </pc:sldLayoutMkLst>
        </pc:sldLayoutChg>
        <pc:sldLayoutChg chg="setBg">
          <pc:chgData name="Maci Wilson" userId="c9ba7705-94f4-4941-9e8a-9f1c07125868" providerId="ADAL" clId="{22E8E9B1-14A8-4AB9-84DD-17449DA73C75}" dt="2023-01-30T13:45:25.935" v="4193"/>
          <pc:sldLayoutMkLst>
            <pc:docMk/>
            <pc:sldMasterMk cId="1565337574" sldId="2147483648"/>
            <pc:sldLayoutMk cId="3866012037" sldId="2147483696"/>
          </pc:sldLayoutMkLst>
        </pc:sldLayoutChg>
      </pc:sldMasterChg>
    </pc:docChg>
  </pc:docChgLst>
  <pc:docChgLst>
    <pc:chgData name="Maci Wilson" userId="c9ba7705-94f4-4941-9e8a-9f1c07125868" providerId="ADAL" clId="{64C4295C-83A4-4737-BFF9-F6ABF9D56C92}"/>
    <pc:docChg chg="undo custSel modSld">
      <pc:chgData name="Maci Wilson" userId="c9ba7705-94f4-4941-9e8a-9f1c07125868" providerId="ADAL" clId="{64C4295C-83A4-4737-BFF9-F6ABF9D56C92}" dt="2022-05-12T15:47:48.710" v="573" actId="1036"/>
      <pc:docMkLst>
        <pc:docMk/>
      </pc:docMkLst>
      <pc:sldChg chg="modSp mod">
        <pc:chgData name="Maci Wilson" userId="c9ba7705-94f4-4941-9e8a-9f1c07125868" providerId="ADAL" clId="{64C4295C-83A4-4737-BFF9-F6ABF9D56C92}" dt="2022-05-12T15:42:54.361" v="87" actId="1036"/>
        <pc:sldMkLst>
          <pc:docMk/>
          <pc:sldMk cId="3876587985" sldId="259"/>
        </pc:sldMkLst>
        <pc:spChg chg="mod">
          <ac:chgData name="Maci Wilson" userId="c9ba7705-94f4-4941-9e8a-9f1c07125868" providerId="ADAL" clId="{64C4295C-83A4-4737-BFF9-F6ABF9D56C92}" dt="2022-05-12T15:42:47.806" v="69" actId="20577"/>
          <ac:spMkLst>
            <pc:docMk/>
            <pc:sldMk cId="3876587985" sldId="259"/>
            <ac:spMk id="8" creationId="{CE7DC52B-CC70-4061-93ED-F4C2DD548EB5}"/>
          </ac:spMkLst>
        </pc:spChg>
        <pc:picChg chg="mod">
          <ac:chgData name="Maci Wilson" userId="c9ba7705-94f4-4941-9e8a-9f1c07125868" providerId="ADAL" clId="{64C4295C-83A4-4737-BFF9-F6ABF9D56C92}" dt="2022-05-12T15:42:54.361" v="87" actId="1036"/>
          <ac:picMkLst>
            <pc:docMk/>
            <pc:sldMk cId="3876587985" sldId="259"/>
            <ac:picMk id="7" creationId="{97BCD0F8-A786-4291-BAB3-D20CD28EBC42}"/>
          </ac:picMkLst>
        </pc:picChg>
        <pc:picChg chg="mod">
          <ac:chgData name="Maci Wilson" userId="c9ba7705-94f4-4941-9e8a-9f1c07125868" providerId="ADAL" clId="{64C4295C-83A4-4737-BFF9-F6ABF9D56C92}" dt="2022-05-12T15:42:54.361" v="87" actId="1036"/>
          <ac:picMkLst>
            <pc:docMk/>
            <pc:sldMk cId="3876587985" sldId="259"/>
            <ac:picMk id="13" creationId="{E503BBAF-8431-4E6B-83A0-A16560F14B95}"/>
          </ac:picMkLst>
        </pc:picChg>
        <pc:picChg chg="mod">
          <ac:chgData name="Maci Wilson" userId="c9ba7705-94f4-4941-9e8a-9f1c07125868" providerId="ADAL" clId="{64C4295C-83A4-4737-BFF9-F6ABF9D56C92}" dt="2022-05-12T15:42:54.361" v="87" actId="1036"/>
          <ac:picMkLst>
            <pc:docMk/>
            <pc:sldMk cId="3876587985" sldId="259"/>
            <ac:picMk id="14" creationId="{AB9EE074-D188-455F-B786-2F9D254C3B01}"/>
          </ac:picMkLst>
        </pc:picChg>
        <pc:picChg chg="mod">
          <ac:chgData name="Maci Wilson" userId="c9ba7705-94f4-4941-9e8a-9f1c07125868" providerId="ADAL" clId="{64C4295C-83A4-4737-BFF9-F6ABF9D56C92}" dt="2022-05-12T15:42:54.361" v="87" actId="1036"/>
          <ac:picMkLst>
            <pc:docMk/>
            <pc:sldMk cId="3876587985" sldId="259"/>
            <ac:picMk id="15" creationId="{A91D9EC4-A32C-4EB8-857C-94AC7F0A5246}"/>
          </ac:picMkLst>
        </pc:picChg>
        <pc:picChg chg="mod">
          <ac:chgData name="Maci Wilson" userId="c9ba7705-94f4-4941-9e8a-9f1c07125868" providerId="ADAL" clId="{64C4295C-83A4-4737-BFF9-F6ABF9D56C92}" dt="2022-05-12T15:42:54.361" v="87" actId="1036"/>
          <ac:picMkLst>
            <pc:docMk/>
            <pc:sldMk cId="3876587985" sldId="259"/>
            <ac:picMk id="18" creationId="{DC2189CA-59E7-48E0-BFA7-B59D8FBB65A0}"/>
          </ac:picMkLst>
        </pc:picChg>
        <pc:picChg chg="mod">
          <ac:chgData name="Maci Wilson" userId="c9ba7705-94f4-4941-9e8a-9f1c07125868" providerId="ADAL" clId="{64C4295C-83A4-4737-BFF9-F6ABF9D56C92}" dt="2022-05-12T15:42:54.361" v="87" actId="1036"/>
          <ac:picMkLst>
            <pc:docMk/>
            <pc:sldMk cId="3876587985" sldId="259"/>
            <ac:picMk id="19" creationId="{68A5DF38-2F51-44C9-BB40-D3E877F16041}"/>
          </ac:picMkLst>
        </pc:picChg>
        <pc:picChg chg="mod">
          <ac:chgData name="Maci Wilson" userId="c9ba7705-94f4-4941-9e8a-9f1c07125868" providerId="ADAL" clId="{64C4295C-83A4-4737-BFF9-F6ABF9D56C92}" dt="2022-05-12T15:42:54.361" v="87" actId="1036"/>
          <ac:picMkLst>
            <pc:docMk/>
            <pc:sldMk cId="3876587985" sldId="259"/>
            <ac:picMk id="27" creationId="{574E17FD-C99E-44C0-8176-A7A0EEBBEC09}"/>
          </ac:picMkLst>
        </pc:picChg>
        <pc:picChg chg="mod">
          <ac:chgData name="Maci Wilson" userId="c9ba7705-94f4-4941-9e8a-9f1c07125868" providerId="ADAL" clId="{64C4295C-83A4-4737-BFF9-F6ABF9D56C92}" dt="2022-05-12T15:42:54.361" v="87" actId="1036"/>
          <ac:picMkLst>
            <pc:docMk/>
            <pc:sldMk cId="3876587985" sldId="259"/>
            <ac:picMk id="28" creationId="{EFF332B2-202F-43DC-AA49-8FBADF9056DF}"/>
          </ac:picMkLst>
        </pc:picChg>
        <pc:picChg chg="mod">
          <ac:chgData name="Maci Wilson" userId="c9ba7705-94f4-4941-9e8a-9f1c07125868" providerId="ADAL" clId="{64C4295C-83A4-4737-BFF9-F6ABF9D56C92}" dt="2022-05-12T15:42:54.361" v="87" actId="1036"/>
          <ac:picMkLst>
            <pc:docMk/>
            <pc:sldMk cId="3876587985" sldId="259"/>
            <ac:picMk id="29" creationId="{5F3967A6-03AE-40B5-8A0B-EE043B4A343E}"/>
          </ac:picMkLst>
        </pc:picChg>
        <pc:picChg chg="mod">
          <ac:chgData name="Maci Wilson" userId="c9ba7705-94f4-4941-9e8a-9f1c07125868" providerId="ADAL" clId="{64C4295C-83A4-4737-BFF9-F6ABF9D56C92}" dt="2022-05-12T15:42:54.361" v="87" actId="1036"/>
          <ac:picMkLst>
            <pc:docMk/>
            <pc:sldMk cId="3876587985" sldId="259"/>
            <ac:picMk id="30" creationId="{6E008A98-2A45-4FEE-A4C7-39968755587A}"/>
          </ac:picMkLst>
        </pc:picChg>
        <pc:picChg chg="mod">
          <ac:chgData name="Maci Wilson" userId="c9ba7705-94f4-4941-9e8a-9f1c07125868" providerId="ADAL" clId="{64C4295C-83A4-4737-BFF9-F6ABF9D56C92}" dt="2022-05-12T15:42:54.361" v="87" actId="1036"/>
          <ac:picMkLst>
            <pc:docMk/>
            <pc:sldMk cId="3876587985" sldId="259"/>
            <ac:picMk id="32" creationId="{EEF95C10-73D5-41D6-A1CF-1D7A68586C08}"/>
          </ac:picMkLst>
        </pc:picChg>
        <pc:picChg chg="mod">
          <ac:chgData name="Maci Wilson" userId="c9ba7705-94f4-4941-9e8a-9f1c07125868" providerId="ADAL" clId="{64C4295C-83A4-4737-BFF9-F6ABF9D56C92}" dt="2022-05-12T15:42:54.361" v="87" actId="1036"/>
          <ac:picMkLst>
            <pc:docMk/>
            <pc:sldMk cId="3876587985" sldId="259"/>
            <ac:picMk id="33" creationId="{128E88C4-702E-4EE4-8F0F-E2EC65FA9DA4}"/>
          </ac:picMkLst>
        </pc:picChg>
        <pc:picChg chg="mod">
          <ac:chgData name="Maci Wilson" userId="c9ba7705-94f4-4941-9e8a-9f1c07125868" providerId="ADAL" clId="{64C4295C-83A4-4737-BFF9-F6ABF9D56C92}" dt="2022-05-12T15:42:54.361" v="87" actId="1036"/>
          <ac:picMkLst>
            <pc:docMk/>
            <pc:sldMk cId="3876587985" sldId="259"/>
            <ac:picMk id="34" creationId="{E537FFE6-67FA-47BE-8AAE-296679005AED}"/>
          </ac:picMkLst>
        </pc:picChg>
        <pc:picChg chg="mod">
          <ac:chgData name="Maci Wilson" userId="c9ba7705-94f4-4941-9e8a-9f1c07125868" providerId="ADAL" clId="{64C4295C-83A4-4737-BFF9-F6ABF9D56C92}" dt="2022-05-12T15:42:54.361" v="87" actId="1036"/>
          <ac:picMkLst>
            <pc:docMk/>
            <pc:sldMk cId="3876587985" sldId="259"/>
            <ac:picMk id="35" creationId="{0E9A9899-2F47-444D-91EA-1D5638188CF1}"/>
          </ac:picMkLst>
        </pc:picChg>
        <pc:picChg chg="mod">
          <ac:chgData name="Maci Wilson" userId="c9ba7705-94f4-4941-9e8a-9f1c07125868" providerId="ADAL" clId="{64C4295C-83A4-4737-BFF9-F6ABF9D56C92}" dt="2022-05-12T15:42:54.361" v="87" actId="1036"/>
          <ac:picMkLst>
            <pc:docMk/>
            <pc:sldMk cId="3876587985" sldId="259"/>
            <ac:picMk id="36" creationId="{A17B4DBF-D721-449C-8BFB-CF53053347E7}"/>
          </ac:picMkLst>
        </pc:picChg>
        <pc:picChg chg="mod">
          <ac:chgData name="Maci Wilson" userId="c9ba7705-94f4-4941-9e8a-9f1c07125868" providerId="ADAL" clId="{64C4295C-83A4-4737-BFF9-F6ABF9D56C92}" dt="2022-05-12T15:42:54.361" v="87" actId="1036"/>
          <ac:picMkLst>
            <pc:docMk/>
            <pc:sldMk cId="3876587985" sldId="259"/>
            <ac:picMk id="37" creationId="{2BC0F3BA-796C-44A3-92F3-A83C56D7B03D}"/>
          </ac:picMkLst>
        </pc:picChg>
        <pc:picChg chg="mod">
          <ac:chgData name="Maci Wilson" userId="c9ba7705-94f4-4941-9e8a-9f1c07125868" providerId="ADAL" clId="{64C4295C-83A4-4737-BFF9-F6ABF9D56C92}" dt="2022-05-12T15:42:54.361" v="87" actId="1036"/>
          <ac:picMkLst>
            <pc:docMk/>
            <pc:sldMk cId="3876587985" sldId="259"/>
            <ac:picMk id="38" creationId="{8205531E-85F6-4BF3-8D21-35510D858E97}"/>
          </ac:picMkLst>
        </pc:picChg>
      </pc:sldChg>
      <pc:sldChg chg="addSp delSp modSp mod">
        <pc:chgData name="Maci Wilson" userId="c9ba7705-94f4-4941-9e8a-9f1c07125868" providerId="ADAL" clId="{64C4295C-83A4-4737-BFF9-F6ABF9D56C92}" dt="2022-05-12T15:43:20.497" v="146" actId="1036"/>
        <pc:sldMkLst>
          <pc:docMk/>
          <pc:sldMk cId="218982593" sldId="261"/>
        </pc:sldMkLst>
        <pc:spChg chg="mod">
          <ac:chgData name="Maci Wilson" userId="c9ba7705-94f4-4941-9e8a-9f1c07125868" providerId="ADAL" clId="{64C4295C-83A4-4737-BFF9-F6ABF9D56C92}" dt="2022-05-12T15:43:10.891" v="114" actId="20577"/>
          <ac:spMkLst>
            <pc:docMk/>
            <pc:sldMk cId="218982593" sldId="261"/>
            <ac:spMk id="8" creationId="{CE7DC52B-CC70-4061-93ED-F4C2DD548EB5}"/>
          </ac:spMkLst>
        </pc:spChg>
        <pc:picChg chg="add del mod">
          <ac:chgData name="Maci Wilson" userId="c9ba7705-94f4-4941-9e8a-9f1c07125868" providerId="ADAL" clId="{64C4295C-83A4-4737-BFF9-F6ABF9D56C92}" dt="2022-05-12T15:43:17.145" v="137" actId="1036"/>
          <ac:picMkLst>
            <pc:docMk/>
            <pc:sldMk cId="218982593" sldId="261"/>
            <ac:picMk id="7" creationId="{97BCD0F8-A786-4291-BAB3-D20CD28EBC42}"/>
          </ac:picMkLst>
        </pc:picChg>
        <pc:picChg chg="add del mod">
          <ac:chgData name="Maci Wilson" userId="c9ba7705-94f4-4941-9e8a-9f1c07125868" providerId="ADAL" clId="{64C4295C-83A4-4737-BFF9-F6ABF9D56C92}" dt="2022-05-12T15:43:17.145" v="137" actId="1036"/>
          <ac:picMkLst>
            <pc:docMk/>
            <pc:sldMk cId="218982593" sldId="261"/>
            <ac:picMk id="13" creationId="{E503BBAF-8431-4E6B-83A0-A16560F14B95}"/>
          </ac:picMkLst>
        </pc:picChg>
        <pc:picChg chg="add del mod">
          <ac:chgData name="Maci Wilson" userId="c9ba7705-94f4-4941-9e8a-9f1c07125868" providerId="ADAL" clId="{64C4295C-83A4-4737-BFF9-F6ABF9D56C92}" dt="2022-05-12T15:43:17.145" v="137" actId="1036"/>
          <ac:picMkLst>
            <pc:docMk/>
            <pc:sldMk cId="218982593" sldId="261"/>
            <ac:picMk id="14" creationId="{AB9EE074-D188-455F-B786-2F9D254C3B01}"/>
          </ac:picMkLst>
        </pc:picChg>
        <pc:picChg chg="add del mod">
          <ac:chgData name="Maci Wilson" userId="c9ba7705-94f4-4941-9e8a-9f1c07125868" providerId="ADAL" clId="{64C4295C-83A4-4737-BFF9-F6ABF9D56C92}" dt="2022-05-12T15:43:17.145" v="137" actId="1036"/>
          <ac:picMkLst>
            <pc:docMk/>
            <pc:sldMk cId="218982593" sldId="261"/>
            <ac:picMk id="27" creationId="{07711A6C-506D-41D3-91C3-DB7E5E655704}"/>
          </ac:picMkLst>
        </pc:picChg>
        <pc:picChg chg="add del mod">
          <ac:chgData name="Maci Wilson" userId="c9ba7705-94f4-4941-9e8a-9f1c07125868" providerId="ADAL" clId="{64C4295C-83A4-4737-BFF9-F6ABF9D56C92}" dt="2022-05-12T15:43:17.145" v="137" actId="1036"/>
          <ac:picMkLst>
            <pc:docMk/>
            <pc:sldMk cId="218982593" sldId="261"/>
            <ac:picMk id="28" creationId="{88DCD2B4-83D2-4624-B98F-5DAD0D879D97}"/>
          </ac:picMkLst>
        </pc:picChg>
        <pc:picChg chg="add del mod">
          <ac:chgData name="Maci Wilson" userId="c9ba7705-94f4-4941-9e8a-9f1c07125868" providerId="ADAL" clId="{64C4295C-83A4-4737-BFF9-F6ABF9D56C92}" dt="2022-05-12T15:43:17.145" v="137" actId="1036"/>
          <ac:picMkLst>
            <pc:docMk/>
            <pc:sldMk cId="218982593" sldId="261"/>
            <ac:picMk id="29" creationId="{C1FF3EB8-EDF2-440A-941D-618B33A6B19C}"/>
          </ac:picMkLst>
        </pc:picChg>
        <pc:picChg chg="add del mod">
          <ac:chgData name="Maci Wilson" userId="c9ba7705-94f4-4941-9e8a-9f1c07125868" providerId="ADAL" clId="{64C4295C-83A4-4737-BFF9-F6ABF9D56C92}" dt="2022-05-12T15:43:17.145" v="137" actId="1036"/>
          <ac:picMkLst>
            <pc:docMk/>
            <pc:sldMk cId="218982593" sldId="261"/>
            <ac:picMk id="30" creationId="{EC5F21F8-30C0-4A45-A006-80F6320BC6D1}"/>
          </ac:picMkLst>
        </pc:picChg>
        <pc:picChg chg="add del mod">
          <ac:chgData name="Maci Wilson" userId="c9ba7705-94f4-4941-9e8a-9f1c07125868" providerId="ADAL" clId="{64C4295C-83A4-4737-BFF9-F6ABF9D56C92}" dt="2022-05-12T15:43:17.145" v="137" actId="1036"/>
          <ac:picMkLst>
            <pc:docMk/>
            <pc:sldMk cId="218982593" sldId="261"/>
            <ac:picMk id="31" creationId="{C2926B70-4739-4609-945A-9B13BD4B78A0}"/>
          </ac:picMkLst>
        </pc:picChg>
        <pc:picChg chg="add del mod">
          <ac:chgData name="Maci Wilson" userId="c9ba7705-94f4-4941-9e8a-9f1c07125868" providerId="ADAL" clId="{64C4295C-83A4-4737-BFF9-F6ABF9D56C92}" dt="2022-05-12T15:43:17.145" v="137" actId="1036"/>
          <ac:picMkLst>
            <pc:docMk/>
            <pc:sldMk cId="218982593" sldId="261"/>
            <ac:picMk id="32" creationId="{FD37DFB6-6985-4033-BFD6-DC6530EFA6E7}"/>
          </ac:picMkLst>
        </pc:picChg>
        <pc:picChg chg="add del mod">
          <ac:chgData name="Maci Wilson" userId="c9ba7705-94f4-4941-9e8a-9f1c07125868" providerId="ADAL" clId="{64C4295C-83A4-4737-BFF9-F6ABF9D56C92}" dt="2022-05-12T15:43:20.497" v="146" actId="1036"/>
          <ac:picMkLst>
            <pc:docMk/>
            <pc:sldMk cId="218982593" sldId="261"/>
            <ac:picMk id="39" creationId="{5F9C284F-1A9D-4C82-A937-49F283347290}"/>
          </ac:picMkLst>
        </pc:picChg>
      </pc:sldChg>
      <pc:sldChg chg="modSp mod">
        <pc:chgData name="Maci Wilson" userId="c9ba7705-94f4-4941-9e8a-9f1c07125868" providerId="ADAL" clId="{64C4295C-83A4-4737-BFF9-F6ABF9D56C92}" dt="2022-05-12T15:42:18.143" v="27" actId="1036"/>
        <pc:sldMkLst>
          <pc:docMk/>
          <pc:sldMk cId="1427373423" sldId="263"/>
        </pc:sldMkLst>
        <pc:spChg chg="mod">
          <ac:chgData name="Maci Wilson" userId="c9ba7705-94f4-4941-9e8a-9f1c07125868" providerId="ADAL" clId="{64C4295C-83A4-4737-BFF9-F6ABF9D56C92}" dt="2022-05-12T15:42:10.679" v="4" actId="20577"/>
          <ac:spMkLst>
            <pc:docMk/>
            <pc:sldMk cId="1427373423" sldId="263"/>
            <ac:spMk id="8" creationId="{CE7DC52B-CC70-4061-93ED-F4C2DD548EB5}"/>
          </ac:spMkLst>
        </pc:spChg>
        <pc:picChg chg="mod">
          <ac:chgData name="Maci Wilson" userId="c9ba7705-94f4-4941-9e8a-9f1c07125868" providerId="ADAL" clId="{64C4295C-83A4-4737-BFF9-F6ABF9D56C92}" dt="2022-05-12T15:42:18.143" v="27" actId="1036"/>
          <ac:picMkLst>
            <pc:docMk/>
            <pc:sldMk cId="1427373423" sldId="263"/>
            <ac:picMk id="7" creationId="{97BCD0F8-A786-4291-BAB3-D20CD28EBC42}"/>
          </ac:picMkLst>
        </pc:picChg>
        <pc:picChg chg="mod">
          <ac:chgData name="Maci Wilson" userId="c9ba7705-94f4-4941-9e8a-9f1c07125868" providerId="ADAL" clId="{64C4295C-83A4-4737-BFF9-F6ABF9D56C92}" dt="2022-05-12T15:42:18.143" v="27" actId="1036"/>
          <ac:picMkLst>
            <pc:docMk/>
            <pc:sldMk cId="1427373423" sldId="263"/>
            <ac:picMk id="13" creationId="{E503BBAF-8431-4E6B-83A0-A16560F14B95}"/>
          </ac:picMkLst>
        </pc:picChg>
        <pc:picChg chg="mod">
          <ac:chgData name="Maci Wilson" userId="c9ba7705-94f4-4941-9e8a-9f1c07125868" providerId="ADAL" clId="{64C4295C-83A4-4737-BFF9-F6ABF9D56C92}" dt="2022-05-12T15:42:18.143" v="27" actId="1036"/>
          <ac:picMkLst>
            <pc:docMk/>
            <pc:sldMk cId="1427373423" sldId="263"/>
            <ac:picMk id="14" creationId="{AB9EE074-D188-455F-B786-2F9D254C3B01}"/>
          </ac:picMkLst>
        </pc:picChg>
        <pc:picChg chg="mod">
          <ac:chgData name="Maci Wilson" userId="c9ba7705-94f4-4941-9e8a-9f1c07125868" providerId="ADAL" clId="{64C4295C-83A4-4737-BFF9-F6ABF9D56C92}" dt="2022-05-12T15:42:18.143" v="27" actId="1036"/>
          <ac:picMkLst>
            <pc:docMk/>
            <pc:sldMk cId="1427373423" sldId="263"/>
            <ac:picMk id="24" creationId="{F938DD4A-2B66-4729-B86A-01CAFBE60F38}"/>
          </ac:picMkLst>
        </pc:picChg>
        <pc:picChg chg="mod">
          <ac:chgData name="Maci Wilson" userId="c9ba7705-94f4-4941-9e8a-9f1c07125868" providerId="ADAL" clId="{64C4295C-83A4-4737-BFF9-F6ABF9D56C92}" dt="2022-05-12T15:42:18.143" v="27" actId="1036"/>
          <ac:picMkLst>
            <pc:docMk/>
            <pc:sldMk cId="1427373423" sldId="263"/>
            <ac:picMk id="25" creationId="{CE624A8E-CD2A-4A62-BE57-261F61EB5D7C}"/>
          </ac:picMkLst>
        </pc:picChg>
        <pc:picChg chg="mod">
          <ac:chgData name="Maci Wilson" userId="c9ba7705-94f4-4941-9e8a-9f1c07125868" providerId="ADAL" clId="{64C4295C-83A4-4737-BFF9-F6ABF9D56C92}" dt="2022-05-12T15:42:18.143" v="27" actId="1036"/>
          <ac:picMkLst>
            <pc:docMk/>
            <pc:sldMk cId="1427373423" sldId="263"/>
            <ac:picMk id="28" creationId="{AE5F396E-874E-4186-8E67-C2010F1EED9B}"/>
          </ac:picMkLst>
        </pc:picChg>
        <pc:picChg chg="mod">
          <ac:chgData name="Maci Wilson" userId="c9ba7705-94f4-4941-9e8a-9f1c07125868" providerId="ADAL" clId="{64C4295C-83A4-4737-BFF9-F6ABF9D56C92}" dt="2022-05-12T15:42:18.143" v="27" actId="1036"/>
          <ac:picMkLst>
            <pc:docMk/>
            <pc:sldMk cId="1427373423" sldId="263"/>
            <ac:picMk id="29" creationId="{6094405F-094E-406A-BB20-C452EC47825E}"/>
          </ac:picMkLst>
        </pc:picChg>
        <pc:picChg chg="mod">
          <ac:chgData name="Maci Wilson" userId="c9ba7705-94f4-4941-9e8a-9f1c07125868" providerId="ADAL" clId="{64C4295C-83A4-4737-BFF9-F6ABF9D56C92}" dt="2022-05-12T15:42:18.143" v="27" actId="1036"/>
          <ac:picMkLst>
            <pc:docMk/>
            <pc:sldMk cId="1427373423" sldId="263"/>
            <ac:picMk id="30" creationId="{72D442EF-E047-4A62-B63C-B5D746F09DB8}"/>
          </ac:picMkLst>
        </pc:picChg>
        <pc:picChg chg="mod">
          <ac:chgData name="Maci Wilson" userId="c9ba7705-94f4-4941-9e8a-9f1c07125868" providerId="ADAL" clId="{64C4295C-83A4-4737-BFF9-F6ABF9D56C92}" dt="2022-05-12T15:42:18.143" v="27" actId="1036"/>
          <ac:picMkLst>
            <pc:docMk/>
            <pc:sldMk cId="1427373423" sldId="263"/>
            <ac:picMk id="31" creationId="{D9D531A3-E503-4036-A818-D3F6951DFDD2}"/>
          </ac:picMkLst>
        </pc:picChg>
        <pc:picChg chg="mod">
          <ac:chgData name="Maci Wilson" userId="c9ba7705-94f4-4941-9e8a-9f1c07125868" providerId="ADAL" clId="{64C4295C-83A4-4737-BFF9-F6ABF9D56C92}" dt="2022-05-12T15:42:18.143" v="27" actId="1036"/>
          <ac:picMkLst>
            <pc:docMk/>
            <pc:sldMk cId="1427373423" sldId="263"/>
            <ac:picMk id="32" creationId="{399F684A-BCCE-4F6B-AC81-7FEF60ECA034}"/>
          </ac:picMkLst>
        </pc:picChg>
        <pc:picChg chg="mod">
          <ac:chgData name="Maci Wilson" userId="c9ba7705-94f4-4941-9e8a-9f1c07125868" providerId="ADAL" clId="{64C4295C-83A4-4737-BFF9-F6ABF9D56C92}" dt="2022-05-12T15:42:18.143" v="27" actId="1036"/>
          <ac:picMkLst>
            <pc:docMk/>
            <pc:sldMk cId="1427373423" sldId="263"/>
            <ac:picMk id="33" creationId="{008D4BF7-3AEB-4240-B338-79C5781A9E69}"/>
          </ac:picMkLst>
        </pc:picChg>
        <pc:picChg chg="mod">
          <ac:chgData name="Maci Wilson" userId="c9ba7705-94f4-4941-9e8a-9f1c07125868" providerId="ADAL" clId="{64C4295C-83A4-4737-BFF9-F6ABF9D56C92}" dt="2022-05-12T15:42:18.143" v="27" actId="1036"/>
          <ac:picMkLst>
            <pc:docMk/>
            <pc:sldMk cId="1427373423" sldId="263"/>
            <ac:picMk id="34" creationId="{E0FD5722-9AB0-47CF-8016-2F97C037962F}"/>
          </ac:picMkLst>
        </pc:picChg>
        <pc:picChg chg="mod">
          <ac:chgData name="Maci Wilson" userId="c9ba7705-94f4-4941-9e8a-9f1c07125868" providerId="ADAL" clId="{64C4295C-83A4-4737-BFF9-F6ABF9D56C92}" dt="2022-05-12T15:42:18.143" v="27" actId="1036"/>
          <ac:picMkLst>
            <pc:docMk/>
            <pc:sldMk cId="1427373423" sldId="263"/>
            <ac:picMk id="35" creationId="{70E601EC-4A6B-4964-B6E3-160C4F548F03}"/>
          </ac:picMkLst>
        </pc:picChg>
        <pc:picChg chg="mod">
          <ac:chgData name="Maci Wilson" userId="c9ba7705-94f4-4941-9e8a-9f1c07125868" providerId="ADAL" clId="{64C4295C-83A4-4737-BFF9-F6ABF9D56C92}" dt="2022-05-12T15:42:18.143" v="27" actId="1036"/>
          <ac:picMkLst>
            <pc:docMk/>
            <pc:sldMk cId="1427373423" sldId="263"/>
            <ac:picMk id="36" creationId="{8A883DA2-7C5A-4FCA-9A45-AF8270EAE474}"/>
          </ac:picMkLst>
        </pc:picChg>
        <pc:picChg chg="mod">
          <ac:chgData name="Maci Wilson" userId="c9ba7705-94f4-4941-9e8a-9f1c07125868" providerId="ADAL" clId="{64C4295C-83A4-4737-BFF9-F6ABF9D56C92}" dt="2022-05-12T15:42:18.143" v="27" actId="1036"/>
          <ac:picMkLst>
            <pc:docMk/>
            <pc:sldMk cId="1427373423" sldId="263"/>
            <ac:picMk id="37" creationId="{23C7949F-53DB-4F59-95C0-FA4A19C10EE1}"/>
          </ac:picMkLst>
        </pc:picChg>
        <pc:picChg chg="mod">
          <ac:chgData name="Maci Wilson" userId="c9ba7705-94f4-4941-9e8a-9f1c07125868" providerId="ADAL" clId="{64C4295C-83A4-4737-BFF9-F6ABF9D56C92}" dt="2022-05-12T15:42:18.143" v="27" actId="1036"/>
          <ac:picMkLst>
            <pc:docMk/>
            <pc:sldMk cId="1427373423" sldId="263"/>
            <ac:picMk id="38" creationId="{B811E5DB-3514-45A7-B786-21C678768B78}"/>
          </ac:picMkLst>
        </pc:picChg>
      </pc:sldChg>
      <pc:sldChg chg="modSp mod">
        <pc:chgData name="Maci Wilson" userId="c9ba7705-94f4-4941-9e8a-9f1c07125868" providerId="ADAL" clId="{64C4295C-83A4-4737-BFF9-F6ABF9D56C92}" dt="2022-05-12T15:42:39.053" v="63" actId="1036"/>
        <pc:sldMkLst>
          <pc:docMk/>
          <pc:sldMk cId="2978651871" sldId="264"/>
        </pc:sldMkLst>
        <pc:spChg chg="mod">
          <ac:chgData name="Maci Wilson" userId="c9ba7705-94f4-4941-9e8a-9f1c07125868" providerId="ADAL" clId="{64C4295C-83A4-4737-BFF9-F6ABF9D56C92}" dt="2022-05-12T15:42:23.802" v="29" actId="20577"/>
          <ac:spMkLst>
            <pc:docMk/>
            <pc:sldMk cId="2978651871" sldId="264"/>
            <ac:spMk id="27" creationId="{608CFE64-D76E-4728-8D30-9DAD34267F79}"/>
          </ac:spMkLst>
        </pc:spChg>
        <pc:picChg chg="mod">
          <ac:chgData name="Maci Wilson" userId="c9ba7705-94f4-4941-9e8a-9f1c07125868" providerId="ADAL" clId="{64C4295C-83A4-4737-BFF9-F6ABF9D56C92}" dt="2022-05-12T15:42:39.053" v="63" actId="1036"/>
          <ac:picMkLst>
            <pc:docMk/>
            <pc:sldMk cId="2978651871" sldId="264"/>
            <ac:picMk id="19" creationId="{D5D6FB73-6F39-4F7A-B7A5-456410A9DFE6}"/>
          </ac:picMkLst>
        </pc:picChg>
        <pc:picChg chg="mod">
          <ac:chgData name="Maci Wilson" userId="c9ba7705-94f4-4941-9e8a-9f1c07125868" providerId="ADAL" clId="{64C4295C-83A4-4737-BFF9-F6ABF9D56C92}" dt="2022-05-12T15:42:39.053" v="63" actId="1036"/>
          <ac:picMkLst>
            <pc:docMk/>
            <pc:sldMk cId="2978651871" sldId="264"/>
            <ac:picMk id="20" creationId="{F307A089-A0C6-4EEF-9E33-4A437F0E819D}"/>
          </ac:picMkLst>
        </pc:picChg>
        <pc:picChg chg="mod">
          <ac:chgData name="Maci Wilson" userId="c9ba7705-94f4-4941-9e8a-9f1c07125868" providerId="ADAL" clId="{64C4295C-83A4-4737-BFF9-F6ABF9D56C92}" dt="2022-05-12T15:42:39.053" v="63" actId="1036"/>
          <ac:picMkLst>
            <pc:docMk/>
            <pc:sldMk cId="2978651871" sldId="264"/>
            <ac:picMk id="21" creationId="{0812AFFA-7A3D-4BF6-9F2C-7CEFB3BC6B8D}"/>
          </ac:picMkLst>
        </pc:picChg>
        <pc:picChg chg="mod">
          <ac:chgData name="Maci Wilson" userId="c9ba7705-94f4-4941-9e8a-9f1c07125868" providerId="ADAL" clId="{64C4295C-83A4-4737-BFF9-F6ABF9D56C92}" dt="2022-05-12T15:42:39.053" v="63" actId="1036"/>
          <ac:picMkLst>
            <pc:docMk/>
            <pc:sldMk cId="2978651871" sldId="264"/>
            <ac:picMk id="23" creationId="{2BB26908-6B6D-4E02-A7C2-51A6599A7605}"/>
          </ac:picMkLst>
        </pc:picChg>
        <pc:picChg chg="mod">
          <ac:chgData name="Maci Wilson" userId="c9ba7705-94f4-4941-9e8a-9f1c07125868" providerId="ADAL" clId="{64C4295C-83A4-4737-BFF9-F6ABF9D56C92}" dt="2022-05-12T15:42:36.041" v="49" actId="1035"/>
          <ac:picMkLst>
            <pc:docMk/>
            <pc:sldMk cId="2978651871" sldId="264"/>
            <ac:picMk id="24" creationId="{F75F99DB-B994-46B4-B474-AA872620B69B}"/>
          </ac:picMkLst>
        </pc:picChg>
        <pc:picChg chg="mod">
          <ac:chgData name="Maci Wilson" userId="c9ba7705-94f4-4941-9e8a-9f1c07125868" providerId="ADAL" clId="{64C4295C-83A4-4737-BFF9-F6ABF9D56C92}" dt="2022-05-12T15:42:36.041" v="49" actId="1035"/>
          <ac:picMkLst>
            <pc:docMk/>
            <pc:sldMk cId="2978651871" sldId="264"/>
            <ac:picMk id="28" creationId="{82A65187-63ED-4337-8F74-ECB2F7CA2FDE}"/>
          </ac:picMkLst>
        </pc:picChg>
        <pc:picChg chg="mod">
          <ac:chgData name="Maci Wilson" userId="c9ba7705-94f4-4941-9e8a-9f1c07125868" providerId="ADAL" clId="{64C4295C-83A4-4737-BFF9-F6ABF9D56C92}" dt="2022-05-12T15:42:36.041" v="49" actId="1035"/>
          <ac:picMkLst>
            <pc:docMk/>
            <pc:sldMk cId="2978651871" sldId="264"/>
            <ac:picMk id="29" creationId="{FA3CFF72-86E0-40F1-BA54-2488A476A9A8}"/>
          </ac:picMkLst>
        </pc:picChg>
        <pc:picChg chg="mod">
          <ac:chgData name="Maci Wilson" userId="c9ba7705-94f4-4941-9e8a-9f1c07125868" providerId="ADAL" clId="{64C4295C-83A4-4737-BFF9-F6ABF9D56C92}" dt="2022-05-12T15:42:36.041" v="49" actId="1035"/>
          <ac:picMkLst>
            <pc:docMk/>
            <pc:sldMk cId="2978651871" sldId="264"/>
            <ac:picMk id="30" creationId="{7B2C5DAF-EB2F-4D8E-88D3-42FDC1079234}"/>
          </ac:picMkLst>
        </pc:picChg>
        <pc:picChg chg="mod">
          <ac:chgData name="Maci Wilson" userId="c9ba7705-94f4-4941-9e8a-9f1c07125868" providerId="ADAL" clId="{64C4295C-83A4-4737-BFF9-F6ABF9D56C92}" dt="2022-05-12T15:42:36.041" v="49" actId="1035"/>
          <ac:picMkLst>
            <pc:docMk/>
            <pc:sldMk cId="2978651871" sldId="264"/>
            <ac:picMk id="31" creationId="{4A3E450E-BB91-49BA-A465-50791E6B4157}"/>
          </ac:picMkLst>
        </pc:picChg>
        <pc:picChg chg="mod">
          <ac:chgData name="Maci Wilson" userId="c9ba7705-94f4-4941-9e8a-9f1c07125868" providerId="ADAL" clId="{64C4295C-83A4-4737-BFF9-F6ABF9D56C92}" dt="2022-05-12T15:42:36.041" v="49" actId="1035"/>
          <ac:picMkLst>
            <pc:docMk/>
            <pc:sldMk cId="2978651871" sldId="264"/>
            <ac:picMk id="32" creationId="{9A8B791E-3515-46D5-B064-259C5DB9DE2C}"/>
          </ac:picMkLst>
        </pc:picChg>
        <pc:picChg chg="mod">
          <ac:chgData name="Maci Wilson" userId="c9ba7705-94f4-4941-9e8a-9f1c07125868" providerId="ADAL" clId="{64C4295C-83A4-4737-BFF9-F6ABF9D56C92}" dt="2022-05-12T15:42:36.041" v="49" actId="1035"/>
          <ac:picMkLst>
            <pc:docMk/>
            <pc:sldMk cId="2978651871" sldId="264"/>
            <ac:picMk id="33" creationId="{7129CD09-80F6-401A-AE63-B0E1A3776B4B}"/>
          </ac:picMkLst>
        </pc:picChg>
        <pc:picChg chg="mod">
          <ac:chgData name="Maci Wilson" userId="c9ba7705-94f4-4941-9e8a-9f1c07125868" providerId="ADAL" clId="{64C4295C-83A4-4737-BFF9-F6ABF9D56C92}" dt="2022-05-12T15:42:36.041" v="49" actId="1035"/>
          <ac:picMkLst>
            <pc:docMk/>
            <pc:sldMk cId="2978651871" sldId="264"/>
            <ac:picMk id="34" creationId="{D7948ED3-7A40-4DD1-915A-00CB8F91C043}"/>
          </ac:picMkLst>
        </pc:picChg>
        <pc:picChg chg="mod">
          <ac:chgData name="Maci Wilson" userId="c9ba7705-94f4-4941-9e8a-9f1c07125868" providerId="ADAL" clId="{64C4295C-83A4-4737-BFF9-F6ABF9D56C92}" dt="2022-05-12T15:42:36.041" v="49" actId="1035"/>
          <ac:picMkLst>
            <pc:docMk/>
            <pc:sldMk cId="2978651871" sldId="264"/>
            <ac:picMk id="35" creationId="{FEEF5C2E-C54F-452F-8458-481AE913E0E6}"/>
          </ac:picMkLst>
        </pc:picChg>
        <pc:picChg chg="mod">
          <ac:chgData name="Maci Wilson" userId="c9ba7705-94f4-4941-9e8a-9f1c07125868" providerId="ADAL" clId="{64C4295C-83A4-4737-BFF9-F6ABF9D56C92}" dt="2022-05-12T15:42:36.041" v="49" actId="1035"/>
          <ac:picMkLst>
            <pc:docMk/>
            <pc:sldMk cId="2978651871" sldId="264"/>
            <ac:picMk id="36" creationId="{02B0EC6A-2C90-4903-A7F6-395BAA90AC37}"/>
          </ac:picMkLst>
        </pc:picChg>
        <pc:picChg chg="mod">
          <ac:chgData name="Maci Wilson" userId="c9ba7705-94f4-4941-9e8a-9f1c07125868" providerId="ADAL" clId="{64C4295C-83A4-4737-BFF9-F6ABF9D56C92}" dt="2022-05-12T15:42:36.041" v="49" actId="1035"/>
          <ac:picMkLst>
            <pc:docMk/>
            <pc:sldMk cId="2978651871" sldId="264"/>
            <ac:picMk id="37" creationId="{3DF30757-F8B6-441C-AD25-A4ADA88A33F1}"/>
          </ac:picMkLst>
        </pc:picChg>
        <pc:picChg chg="mod">
          <ac:chgData name="Maci Wilson" userId="c9ba7705-94f4-4941-9e8a-9f1c07125868" providerId="ADAL" clId="{64C4295C-83A4-4737-BFF9-F6ABF9D56C92}" dt="2022-05-12T15:42:36.041" v="49" actId="1035"/>
          <ac:picMkLst>
            <pc:docMk/>
            <pc:sldMk cId="2978651871" sldId="264"/>
            <ac:picMk id="38" creationId="{63AA949F-4D00-4509-82F5-56FBCC7716C4}"/>
          </ac:picMkLst>
        </pc:picChg>
        <pc:picChg chg="mod">
          <ac:chgData name="Maci Wilson" userId="c9ba7705-94f4-4941-9e8a-9f1c07125868" providerId="ADAL" clId="{64C4295C-83A4-4737-BFF9-F6ABF9D56C92}" dt="2022-05-12T15:42:36.041" v="49" actId="1035"/>
          <ac:picMkLst>
            <pc:docMk/>
            <pc:sldMk cId="2978651871" sldId="264"/>
            <ac:picMk id="39" creationId="{982DFAB8-DF76-4C67-940B-A39976B661B9}"/>
          </ac:picMkLst>
        </pc:picChg>
        <pc:picChg chg="mod">
          <ac:chgData name="Maci Wilson" userId="c9ba7705-94f4-4941-9e8a-9f1c07125868" providerId="ADAL" clId="{64C4295C-83A4-4737-BFF9-F6ABF9D56C92}" dt="2022-05-12T15:42:36.041" v="49" actId="1035"/>
          <ac:picMkLst>
            <pc:docMk/>
            <pc:sldMk cId="2978651871" sldId="264"/>
            <ac:picMk id="40" creationId="{A4EFD1B7-D882-4711-AD1A-F20DA181473B}"/>
          </ac:picMkLst>
        </pc:picChg>
      </pc:sldChg>
      <pc:sldChg chg="modSp mod">
        <pc:chgData name="Maci Wilson" userId="c9ba7705-94f4-4941-9e8a-9f1c07125868" providerId="ADAL" clId="{64C4295C-83A4-4737-BFF9-F6ABF9D56C92}" dt="2022-05-12T15:43:05.532" v="111" actId="1035"/>
        <pc:sldMkLst>
          <pc:docMk/>
          <pc:sldMk cId="4088600463" sldId="265"/>
        </pc:sldMkLst>
        <pc:spChg chg="mod">
          <ac:chgData name="Maci Wilson" userId="c9ba7705-94f4-4941-9e8a-9f1c07125868" providerId="ADAL" clId="{64C4295C-83A4-4737-BFF9-F6ABF9D56C92}" dt="2022-05-12T15:43:00.353" v="90" actId="20577"/>
          <ac:spMkLst>
            <pc:docMk/>
            <pc:sldMk cId="4088600463" sldId="265"/>
            <ac:spMk id="8" creationId="{CE7DC52B-CC70-4061-93ED-F4C2DD548EB5}"/>
          </ac:spMkLst>
        </pc:spChg>
        <pc:picChg chg="mod">
          <ac:chgData name="Maci Wilson" userId="c9ba7705-94f4-4941-9e8a-9f1c07125868" providerId="ADAL" clId="{64C4295C-83A4-4737-BFF9-F6ABF9D56C92}" dt="2022-05-12T15:43:05.532" v="111" actId="1035"/>
          <ac:picMkLst>
            <pc:docMk/>
            <pc:sldMk cId="4088600463" sldId="265"/>
            <ac:picMk id="7" creationId="{97BCD0F8-A786-4291-BAB3-D20CD28EBC42}"/>
          </ac:picMkLst>
        </pc:picChg>
        <pc:picChg chg="mod">
          <ac:chgData name="Maci Wilson" userId="c9ba7705-94f4-4941-9e8a-9f1c07125868" providerId="ADAL" clId="{64C4295C-83A4-4737-BFF9-F6ABF9D56C92}" dt="2022-05-12T15:43:05.532" v="111" actId="1035"/>
          <ac:picMkLst>
            <pc:docMk/>
            <pc:sldMk cId="4088600463" sldId="265"/>
            <ac:picMk id="13" creationId="{E503BBAF-8431-4E6B-83A0-A16560F14B95}"/>
          </ac:picMkLst>
        </pc:picChg>
        <pc:picChg chg="mod">
          <ac:chgData name="Maci Wilson" userId="c9ba7705-94f4-4941-9e8a-9f1c07125868" providerId="ADAL" clId="{64C4295C-83A4-4737-BFF9-F6ABF9D56C92}" dt="2022-05-12T15:43:05.532" v="111" actId="1035"/>
          <ac:picMkLst>
            <pc:docMk/>
            <pc:sldMk cId="4088600463" sldId="265"/>
            <ac:picMk id="14" creationId="{AB9EE074-D188-455F-B786-2F9D254C3B01}"/>
          </ac:picMkLst>
        </pc:picChg>
        <pc:picChg chg="mod">
          <ac:chgData name="Maci Wilson" userId="c9ba7705-94f4-4941-9e8a-9f1c07125868" providerId="ADAL" clId="{64C4295C-83A4-4737-BFF9-F6ABF9D56C92}" dt="2022-05-12T15:43:05.532" v="111" actId="1035"/>
          <ac:picMkLst>
            <pc:docMk/>
            <pc:sldMk cId="4088600463" sldId="265"/>
            <ac:picMk id="15" creationId="{A91D9EC4-A32C-4EB8-857C-94AC7F0A5246}"/>
          </ac:picMkLst>
        </pc:picChg>
        <pc:picChg chg="mod">
          <ac:chgData name="Maci Wilson" userId="c9ba7705-94f4-4941-9e8a-9f1c07125868" providerId="ADAL" clId="{64C4295C-83A4-4737-BFF9-F6ABF9D56C92}" dt="2022-05-12T15:43:05.532" v="111" actId="1035"/>
          <ac:picMkLst>
            <pc:docMk/>
            <pc:sldMk cId="4088600463" sldId="265"/>
            <ac:picMk id="27" creationId="{07711A6C-506D-41D3-91C3-DB7E5E655704}"/>
          </ac:picMkLst>
        </pc:picChg>
        <pc:picChg chg="mod">
          <ac:chgData name="Maci Wilson" userId="c9ba7705-94f4-4941-9e8a-9f1c07125868" providerId="ADAL" clId="{64C4295C-83A4-4737-BFF9-F6ABF9D56C92}" dt="2022-05-12T15:43:05.532" v="111" actId="1035"/>
          <ac:picMkLst>
            <pc:docMk/>
            <pc:sldMk cId="4088600463" sldId="265"/>
            <ac:picMk id="28" creationId="{88DCD2B4-83D2-4624-B98F-5DAD0D879D97}"/>
          </ac:picMkLst>
        </pc:picChg>
        <pc:picChg chg="mod">
          <ac:chgData name="Maci Wilson" userId="c9ba7705-94f4-4941-9e8a-9f1c07125868" providerId="ADAL" clId="{64C4295C-83A4-4737-BFF9-F6ABF9D56C92}" dt="2022-05-12T15:43:05.532" v="111" actId="1035"/>
          <ac:picMkLst>
            <pc:docMk/>
            <pc:sldMk cId="4088600463" sldId="265"/>
            <ac:picMk id="29" creationId="{C1FF3EB8-EDF2-440A-941D-618B33A6B19C}"/>
          </ac:picMkLst>
        </pc:picChg>
        <pc:picChg chg="mod">
          <ac:chgData name="Maci Wilson" userId="c9ba7705-94f4-4941-9e8a-9f1c07125868" providerId="ADAL" clId="{64C4295C-83A4-4737-BFF9-F6ABF9D56C92}" dt="2022-05-12T15:43:05.532" v="111" actId="1035"/>
          <ac:picMkLst>
            <pc:docMk/>
            <pc:sldMk cId="4088600463" sldId="265"/>
            <ac:picMk id="30" creationId="{EC5F21F8-30C0-4A45-A006-80F6320BC6D1}"/>
          </ac:picMkLst>
        </pc:picChg>
        <pc:picChg chg="mod">
          <ac:chgData name="Maci Wilson" userId="c9ba7705-94f4-4941-9e8a-9f1c07125868" providerId="ADAL" clId="{64C4295C-83A4-4737-BFF9-F6ABF9D56C92}" dt="2022-05-12T15:43:05.532" v="111" actId="1035"/>
          <ac:picMkLst>
            <pc:docMk/>
            <pc:sldMk cId="4088600463" sldId="265"/>
            <ac:picMk id="31" creationId="{C2926B70-4739-4609-945A-9B13BD4B78A0}"/>
          </ac:picMkLst>
        </pc:picChg>
        <pc:picChg chg="mod">
          <ac:chgData name="Maci Wilson" userId="c9ba7705-94f4-4941-9e8a-9f1c07125868" providerId="ADAL" clId="{64C4295C-83A4-4737-BFF9-F6ABF9D56C92}" dt="2022-05-12T15:43:05.532" v="111" actId="1035"/>
          <ac:picMkLst>
            <pc:docMk/>
            <pc:sldMk cId="4088600463" sldId="265"/>
            <ac:picMk id="32" creationId="{FD37DFB6-6985-4033-BFD6-DC6530EFA6E7}"/>
          </ac:picMkLst>
        </pc:picChg>
        <pc:picChg chg="mod">
          <ac:chgData name="Maci Wilson" userId="c9ba7705-94f4-4941-9e8a-9f1c07125868" providerId="ADAL" clId="{64C4295C-83A4-4737-BFF9-F6ABF9D56C92}" dt="2022-05-12T15:43:05.532" v="111" actId="1035"/>
          <ac:picMkLst>
            <pc:docMk/>
            <pc:sldMk cId="4088600463" sldId="265"/>
            <ac:picMk id="33" creationId="{54B142C3-0B85-4E2F-968F-27F9B9CA8D4B}"/>
          </ac:picMkLst>
        </pc:picChg>
        <pc:picChg chg="mod">
          <ac:chgData name="Maci Wilson" userId="c9ba7705-94f4-4941-9e8a-9f1c07125868" providerId="ADAL" clId="{64C4295C-83A4-4737-BFF9-F6ABF9D56C92}" dt="2022-05-12T15:43:05.532" v="111" actId="1035"/>
          <ac:picMkLst>
            <pc:docMk/>
            <pc:sldMk cId="4088600463" sldId="265"/>
            <ac:picMk id="34" creationId="{D77FE071-2E3A-4DBB-A4BA-A5F966BE00F3}"/>
          </ac:picMkLst>
        </pc:picChg>
        <pc:picChg chg="mod">
          <ac:chgData name="Maci Wilson" userId="c9ba7705-94f4-4941-9e8a-9f1c07125868" providerId="ADAL" clId="{64C4295C-83A4-4737-BFF9-F6ABF9D56C92}" dt="2022-05-12T15:43:05.532" v="111" actId="1035"/>
          <ac:picMkLst>
            <pc:docMk/>
            <pc:sldMk cId="4088600463" sldId="265"/>
            <ac:picMk id="35" creationId="{EED7BDAF-7DC2-4EE2-8EE0-1EFAFCFB737D}"/>
          </ac:picMkLst>
        </pc:picChg>
        <pc:picChg chg="mod">
          <ac:chgData name="Maci Wilson" userId="c9ba7705-94f4-4941-9e8a-9f1c07125868" providerId="ADAL" clId="{64C4295C-83A4-4737-BFF9-F6ABF9D56C92}" dt="2022-05-12T15:43:05.532" v="111" actId="1035"/>
          <ac:picMkLst>
            <pc:docMk/>
            <pc:sldMk cId="4088600463" sldId="265"/>
            <ac:picMk id="36" creationId="{030D318C-D514-4FBA-AECF-6A53841ABE44}"/>
          </ac:picMkLst>
        </pc:picChg>
        <pc:picChg chg="mod">
          <ac:chgData name="Maci Wilson" userId="c9ba7705-94f4-4941-9e8a-9f1c07125868" providerId="ADAL" clId="{64C4295C-83A4-4737-BFF9-F6ABF9D56C92}" dt="2022-05-12T15:43:05.532" v="111" actId="1035"/>
          <ac:picMkLst>
            <pc:docMk/>
            <pc:sldMk cId="4088600463" sldId="265"/>
            <ac:picMk id="37" creationId="{9639D3A9-73AC-4881-B866-5C5054095D99}"/>
          </ac:picMkLst>
        </pc:picChg>
        <pc:picChg chg="mod">
          <ac:chgData name="Maci Wilson" userId="c9ba7705-94f4-4941-9e8a-9f1c07125868" providerId="ADAL" clId="{64C4295C-83A4-4737-BFF9-F6ABF9D56C92}" dt="2022-05-12T15:43:05.532" v="111" actId="1035"/>
          <ac:picMkLst>
            <pc:docMk/>
            <pc:sldMk cId="4088600463" sldId="265"/>
            <ac:picMk id="38" creationId="{9E3B35E4-E4AF-4BFA-86BB-D4018A7E4C0E}"/>
          </ac:picMkLst>
        </pc:picChg>
        <pc:picChg chg="mod">
          <ac:chgData name="Maci Wilson" userId="c9ba7705-94f4-4941-9e8a-9f1c07125868" providerId="ADAL" clId="{64C4295C-83A4-4737-BFF9-F6ABF9D56C92}" dt="2022-05-12T15:43:05.532" v="111" actId="1035"/>
          <ac:picMkLst>
            <pc:docMk/>
            <pc:sldMk cId="4088600463" sldId="265"/>
            <ac:picMk id="39" creationId="{5F9C284F-1A9D-4C82-A937-49F283347290}"/>
          </ac:picMkLst>
        </pc:picChg>
      </pc:sldChg>
      <pc:sldChg chg="modSp mod">
        <pc:chgData name="Maci Wilson" userId="c9ba7705-94f4-4941-9e8a-9f1c07125868" providerId="ADAL" clId="{64C4295C-83A4-4737-BFF9-F6ABF9D56C92}" dt="2022-05-12T15:45:14.195" v="327" actId="1035"/>
        <pc:sldMkLst>
          <pc:docMk/>
          <pc:sldMk cId="3926759067" sldId="266"/>
        </pc:sldMkLst>
        <pc:spChg chg="mod">
          <ac:chgData name="Maci Wilson" userId="c9ba7705-94f4-4941-9e8a-9f1c07125868" providerId="ADAL" clId="{64C4295C-83A4-4737-BFF9-F6ABF9D56C92}" dt="2022-05-12T15:44:55.943" v="285" actId="20577"/>
          <ac:spMkLst>
            <pc:docMk/>
            <pc:sldMk cId="3926759067" sldId="266"/>
            <ac:spMk id="8" creationId="{CE7DC52B-CC70-4061-93ED-F4C2DD548EB5}"/>
          </ac:spMkLst>
        </pc:spChg>
        <pc:picChg chg="mod">
          <ac:chgData name="Maci Wilson" userId="c9ba7705-94f4-4941-9e8a-9f1c07125868" providerId="ADAL" clId="{64C4295C-83A4-4737-BFF9-F6ABF9D56C92}" dt="2022-05-12T15:45:11.828" v="322" actId="1035"/>
          <ac:picMkLst>
            <pc:docMk/>
            <pc:sldMk cId="3926759067" sldId="266"/>
            <ac:picMk id="7" creationId="{97BCD0F8-A786-4291-BAB3-D20CD28EBC42}"/>
          </ac:picMkLst>
        </pc:picChg>
        <pc:picChg chg="mod">
          <ac:chgData name="Maci Wilson" userId="c9ba7705-94f4-4941-9e8a-9f1c07125868" providerId="ADAL" clId="{64C4295C-83A4-4737-BFF9-F6ABF9D56C92}" dt="2022-05-12T15:45:11.828" v="322" actId="1035"/>
          <ac:picMkLst>
            <pc:docMk/>
            <pc:sldMk cId="3926759067" sldId="266"/>
            <ac:picMk id="13" creationId="{E503BBAF-8431-4E6B-83A0-A16560F14B95}"/>
          </ac:picMkLst>
        </pc:picChg>
        <pc:picChg chg="mod">
          <ac:chgData name="Maci Wilson" userId="c9ba7705-94f4-4941-9e8a-9f1c07125868" providerId="ADAL" clId="{64C4295C-83A4-4737-BFF9-F6ABF9D56C92}" dt="2022-05-12T15:45:11.828" v="322" actId="1035"/>
          <ac:picMkLst>
            <pc:docMk/>
            <pc:sldMk cId="3926759067" sldId="266"/>
            <ac:picMk id="14" creationId="{AB9EE074-D188-455F-B786-2F9D254C3B01}"/>
          </ac:picMkLst>
        </pc:picChg>
        <pc:picChg chg="mod">
          <ac:chgData name="Maci Wilson" userId="c9ba7705-94f4-4941-9e8a-9f1c07125868" providerId="ADAL" clId="{64C4295C-83A4-4737-BFF9-F6ABF9D56C92}" dt="2022-05-12T15:45:14.195" v="327" actId="1035"/>
          <ac:picMkLst>
            <pc:docMk/>
            <pc:sldMk cId="3926759067" sldId="266"/>
            <ac:picMk id="15" creationId="{A91D9EC4-A32C-4EB8-857C-94AC7F0A5246}"/>
          </ac:picMkLst>
        </pc:picChg>
        <pc:picChg chg="mod">
          <ac:chgData name="Maci Wilson" userId="c9ba7705-94f4-4941-9e8a-9f1c07125868" providerId="ADAL" clId="{64C4295C-83A4-4737-BFF9-F6ABF9D56C92}" dt="2022-05-12T15:45:11.828" v="322" actId="1035"/>
          <ac:picMkLst>
            <pc:docMk/>
            <pc:sldMk cId="3926759067" sldId="266"/>
            <ac:picMk id="27" creationId="{07711A6C-506D-41D3-91C3-DB7E5E655704}"/>
          </ac:picMkLst>
        </pc:picChg>
        <pc:picChg chg="mod">
          <ac:chgData name="Maci Wilson" userId="c9ba7705-94f4-4941-9e8a-9f1c07125868" providerId="ADAL" clId="{64C4295C-83A4-4737-BFF9-F6ABF9D56C92}" dt="2022-05-12T15:45:11.828" v="322" actId="1035"/>
          <ac:picMkLst>
            <pc:docMk/>
            <pc:sldMk cId="3926759067" sldId="266"/>
            <ac:picMk id="28" creationId="{88DCD2B4-83D2-4624-B98F-5DAD0D879D97}"/>
          </ac:picMkLst>
        </pc:picChg>
        <pc:picChg chg="mod">
          <ac:chgData name="Maci Wilson" userId="c9ba7705-94f4-4941-9e8a-9f1c07125868" providerId="ADAL" clId="{64C4295C-83A4-4737-BFF9-F6ABF9D56C92}" dt="2022-05-12T15:45:11.828" v="322" actId="1035"/>
          <ac:picMkLst>
            <pc:docMk/>
            <pc:sldMk cId="3926759067" sldId="266"/>
            <ac:picMk id="29" creationId="{C1FF3EB8-EDF2-440A-941D-618B33A6B19C}"/>
          </ac:picMkLst>
        </pc:picChg>
        <pc:picChg chg="mod">
          <ac:chgData name="Maci Wilson" userId="c9ba7705-94f4-4941-9e8a-9f1c07125868" providerId="ADAL" clId="{64C4295C-83A4-4737-BFF9-F6ABF9D56C92}" dt="2022-05-12T15:45:11.828" v="322" actId="1035"/>
          <ac:picMkLst>
            <pc:docMk/>
            <pc:sldMk cId="3926759067" sldId="266"/>
            <ac:picMk id="30" creationId="{EC5F21F8-30C0-4A45-A006-80F6320BC6D1}"/>
          </ac:picMkLst>
        </pc:picChg>
        <pc:picChg chg="mod">
          <ac:chgData name="Maci Wilson" userId="c9ba7705-94f4-4941-9e8a-9f1c07125868" providerId="ADAL" clId="{64C4295C-83A4-4737-BFF9-F6ABF9D56C92}" dt="2022-05-12T15:45:11.828" v="322" actId="1035"/>
          <ac:picMkLst>
            <pc:docMk/>
            <pc:sldMk cId="3926759067" sldId="266"/>
            <ac:picMk id="31" creationId="{C2926B70-4739-4609-945A-9B13BD4B78A0}"/>
          </ac:picMkLst>
        </pc:picChg>
        <pc:picChg chg="mod">
          <ac:chgData name="Maci Wilson" userId="c9ba7705-94f4-4941-9e8a-9f1c07125868" providerId="ADAL" clId="{64C4295C-83A4-4737-BFF9-F6ABF9D56C92}" dt="2022-05-12T15:45:11.828" v="322" actId="1035"/>
          <ac:picMkLst>
            <pc:docMk/>
            <pc:sldMk cId="3926759067" sldId="266"/>
            <ac:picMk id="32" creationId="{FD37DFB6-6985-4033-BFD6-DC6530EFA6E7}"/>
          </ac:picMkLst>
        </pc:picChg>
        <pc:picChg chg="mod">
          <ac:chgData name="Maci Wilson" userId="c9ba7705-94f4-4941-9e8a-9f1c07125868" providerId="ADAL" clId="{64C4295C-83A4-4737-BFF9-F6ABF9D56C92}" dt="2022-05-12T15:45:14.195" v="327" actId="1035"/>
          <ac:picMkLst>
            <pc:docMk/>
            <pc:sldMk cId="3926759067" sldId="266"/>
            <ac:picMk id="38" creationId="{9E3B35E4-E4AF-4BFA-86BB-D4018A7E4C0E}"/>
          </ac:picMkLst>
        </pc:picChg>
        <pc:picChg chg="mod">
          <ac:chgData name="Maci Wilson" userId="c9ba7705-94f4-4941-9e8a-9f1c07125868" providerId="ADAL" clId="{64C4295C-83A4-4737-BFF9-F6ABF9D56C92}" dt="2022-05-12T15:45:14.195" v="327" actId="1035"/>
          <ac:picMkLst>
            <pc:docMk/>
            <pc:sldMk cId="3926759067" sldId="266"/>
            <ac:picMk id="39" creationId="{5F9C284F-1A9D-4C82-A937-49F283347290}"/>
          </ac:picMkLst>
        </pc:picChg>
        <pc:picChg chg="mod">
          <ac:chgData name="Maci Wilson" userId="c9ba7705-94f4-4941-9e8a-9f1c07125868" providerId="ADAL" clId="{64C4295C-83A4-4737-BFF9-F6ABF9D56C92}" dt="2022-05-12T15:45:07.157" v="310" actId="1035"/>
          <ac:picMkLst>
            <pc:docMk/>
            <pc:sldMk cId="3926759067" sldId="266"/>
            <ac:picMk id="40" creationId="{15FD7E15-9950-4080-9E66-C58C7C35F661}"/>
          </ac:picMkLst>
        </pc:picChg>
        <pc:picChg chg="mod">
          <ac:chgData name="Maci Wilson" userId="c9ba7705-94f4-4941-9e8a-9f1c07125868" providerId="ADAL" clId="{64C4295C-83A4-4737-BFF9-F6ABF9D56C92}" dt="2022-05-12T15:45:07.157" v="310" actId="1035"/>
          <ac:picMkLst>
            <pc:docMk/>
            <pc:sldMk cId="3926759067" sldId="266"/>
            <ac:picMk id="41" creationId="{B2136BFD-BDEF-48EA-9F1F-B1BAE43AD9CD}"/>
          </ac:picMkLst>
        </pc:picChg>
        <pc:picChg chg="mod">
          <ac:chgData name="Maci Wilson" userId="c9ba7705-94f4-4941-9e8a-9f1c07125868" providerId="ADAL" clId="{64C4295C-83A4-4737-BFF9-F6ABF9D56C92}" dt="2022-05-12T15:45:07.157" v="310" actId="1035"/>
          <ac:picMkLst>
            <pc:docMk/>
            <pc:sldMk cId="3926759067" sldId="266"/>
            <ac:picMk id="42" creationId="{51BBFA13-B0F8-42ED-88C4-9AC5DF80D81C}"/>
          </ac:picMkLst>
        </pc:picChg>
        <pc:picChg chg="mod">
          <ac:chgData name="Maci Wilson" userId="c9ba7705-94f4-4941-9e8a-9f1c07125868" providerId="ADAL" clId="{64C4295C-83A4-4737-BFF9-F6ABF9D56C92}" dt="2022-05-12T15:45:07.157" v="310" actId="1035"/>
          <ac:picMkLst>
            <pc:docMk/>
            <pc:sldMk cId="3926759067" sldId="266"/>
            <ac:picMk id="43" creationId="{C4F66922-E8BB-41E7-9D2C-F6F37A0D9033}"/>
          </ac:picMkLst>
        </pc:picChg>
        <pc:picChg chg="mod">
          <ac:chgData name="Maci Wilson" userId="c9ba7705-94f4-4941-9e8a-9f1c07125868" providerId="ADAL" clId="{64C4295C-83A4-4737-BFF9-F6ABF9D56C92}" dt="2022-05-12T15:45:07.157" v="310" actId="1035"/>
          <ac:picMkLst>
            <pc:docMk/>
            <pc:sldMk cId="3926759067" sldId="266"/>
            <ac:picMk id="44" creationId="{9AFFF77A-E572-4878-85BE-EA00A6EB7F3E}"/>
          </ac:picMkLst>
        </pc:picChg>
      </pc:sldChg>
      <pc:sldChg chg="modSp mod">
        <pc:chgData name="Maci Wilson" userId="c9ba7705-94f4-4941-9e8a-9f1c07125868" providerId="ADAL" clId="{64C4295C-83A4-4737-BFF9-F6ABF9D56C92}" dt="2022-05-12T15:45:35.316" v="347" actId="1035"/>
        <pc:sldMkLst>
          <pc:docMk/>
          <pc:sldMk cId="1170664512" sldId="267"/>
        </pc:sldMkLst>
        <pc:spChg chg="mod">
          <ac:chgData name="Maci Wilson" userId="c9ba7705-94f4-4941-9e8a-9f1c07125868" providerId="ADAL" clId="{64C4295C-83A4-4737-BFF9-F6ABF9D56C92}" dt="2022-05-12T15:45:29.587" v="330" actId="20577"/>
          <ac:spMkLst>
            <pc:docMk/>
            <pc:sldMk cId="1170664512" sldId="267"/>
            <ac:spMk id="8" creationId="{CE7DC52B-CC70-4061-93ED-F4C2DD548EB5}"/>
          </ac:spMkLst>
        </pc:spChg>
        <pc:picChg chg="mod">
          <ac:chgData name="Maci Wilson" userId="c9ba7705-94f4-4941-9e8a-9f1c07125868" providerId="ADAL" clId="{64C4295C-83A4-4737-BFF9-F6ABF9D56C92}" dt="2022-05-12T15:45:35.316" v="347" actId="1035"/>
          <ac:picMkLst>
            <pc:docMk/>
            <pc:sldMk cId="1170664512" sldId="267"/>
            <ac:picMk id="40" creationId="{93B523C5-D7DE-47AD-9412-6C0338717A7C}"/>
          </ac:picMkLst>
        </pc:picChg>
        <pc:picChg chg="mod">
          <ac:chgData name="Maci Wilson" userId="c9ba7705-94f4-4941-9e8a-9f1c07125868" providerId="ADAL" clId="{64C4295C-83A4-4737-BFF9-F6ABF9D56C92}" dt="2022-05-12T15:45:35.316" v="347" actId="1035"/>
          <ac:picMkLst>
            <pc:docMk/>
            <pc:sldMk cId="1170664512" sldId="267"/>
            <ac:picMk id="41" creationId="{D0F4DB83-54E8-4FD3-9611-65FC695C6E10}"/>
          </ac:picMkLst>
        </pc:picChg>
        <pc:picChg chg="mod">
          <ac:chgData name="Maci Wilson" userId="c9ba7705-94f4-4941-9e8a-9f1c07125868" providerId="ADAL" clId="{64C4295C-83A4-4737-BFF9-F6ABF9D56C92}" dt="2022-05-12T15:45:35.316" v="347" actId="1035"/>
          <ac:picMkLst>
            <pc:docMk/>
            <pc:sldMk cId="1170664512" sldId="267"/>
            <ac:picMk id="42" creationId="{229B3A62-EDEE-43FE-A255-79AFE1F25087}"/>
          </ac:picMkLst>
        </pc:picChg>
        <pc:picChg chg="mod">
          <ac:chgData name="Maci Wilson" userId="c9ba7705-94f4-4941-9e8a-9f1c07125868" providerId="ADAL" clId="{64C4295C-83A4-4737-BFF9-F6ABF9D56C92}" dt="2022-05-12T15:45:35.316" v="347" actId="1035"/>
          <ac:picMkLst>
            <pc:docMk/>
            <pc:sldMk cId="1170664512" sldId="267"/>
            <ac:picMk id="43" creationId="{5B2CAF2E-E15A-4B06-89A5-83164587EE2A}"/>
          </ac:picMkLst>
        </pc:picChg>
        <pc:picChg chg="mod">
          <ac:chgData name="Maci Wilson" userId="c9ba7705-94f4-4941-9e8a-9f1c07125868" providerId="ADAL" clId="{64C4295C-83A4-4737-BFF9-F6ABF9D56C92}" dt="2022-05-12T15:45:35.316" v="347" actId="1035"/>
          <ac:picMkLst>
            <pc:docMk/>
            <pc:sldMk cId="1170664512" sldId="267"/>
            <ac:picMk id="44" creationId="{9E63B6AA-4ACD-4DC5-AAFE-0E08AE0BD978}"/>
          </ac:picMkLst>
        </pc:picChg>
        <pc:picChg chg="mod">
          <ac:chgData name="Maci Wilson" userId="c9ba7705-94f4-4941-9e8a-9f1c07125868" providerId="ADAL" clId="{64C4295C-83A4-4737-BFF9-F6ABF9D56C92}" dt="2022-05-12T15:45:35.316" v="347" actId="1035"/>
          <ac:picMkLst>
            <pc:docMk/>
            <pc:sldMk cId="1170664512" sldId="267"/>
            <ac:picMk id="45" creationId="{3EAEDC3B-E54C-4FE0-8AA9-1D4CD36781A0}"/>
          </ac:picMkLst>
        </pc:picChg>
        <pc:picChg chg="mod">
          <ac:chgData name="Maci Wilson" userId="c9ba7705-94f4-4941-9e8a-9f1c07125868" providerId="ADAL" clId="{64C4295C-83A4-4737-BFF9-F6ABF9D56C92}" dt="2022-05-12T15:45:35.316" v="347" actId="1035"/>
          <ac:picMkLst>
            <pc:docMk/>
            <pc:sldMk cId="1170664512" sldId="267"/>
            <ac:picMk id="46" creationId="{108A2F87-5395-4C4D-995D-00D28461465E}"/>
          </ac:picMkLst>
        </pc:picChg>
        <pc:picChg chg="mod">
          <ac:chgData name="Maci Wilson" userId="c9ba7705-94f4-4941-9e8a-9f1c07125868" providerId="ADAL" clId="{64C4295C-83A4-4737-BFF9-F6ABF9D56C92}" dt="2022-05-12T15:45:35.316" v="347" actId="1035"/>
          <ac:picMkLst>
            <pc:docMk/>
            <pc:sldMk cId="1170664512" sldId="267"/>
            <ac:picMk id="47" creationId="{7E858206-BBBC-4F71-9402-128042C85D6F}"/>
          </ac:picMkLst>
        </pc:picChg>
        <pc:picChg chg="mod">
          <ac:chgData name="Maci Wilson" userId="c9ba7705-94f4-4941-9e8a-9f1c07125868" providerId="ADAL" clId="{64C4295C-83A4-4737-BFF9-F6ABF9D56C92}" dt="2022-05-12T15:45:35.316" v="347" actId="1035"/>
          <ac:picMkLst>
            <pc:docMk/>
            <pc:sldMk cId="1170664512" sldId="267"/>
            <ac:picMk id="48" creationId="{19A1C5E2-66C5-4560-97C9-F50D9252B9CB}"/>
          </ac:picMkLst>
        </pc:picChg>
      </pc:sldChg>
      <pc:sldChg chg="modSp mod">
        <pc:chgData name="Maci Wilson" userId="c9ba7705-94f4-4941-9e8a-9f1c07125868" providerId="ADAL" clId="{64C4295C-83A4-4737-BFF9-F6ABF9D56C92}" dt="2022-05-12T15:43:34.739" v="164" actId="1035"/>
        <pc:sldMkLst>
          <pc:docMk/>
          <pc:sldMk cId="1473703976" sldId="268"/>
        </pc:sldMkLst>
        <pc:spChg chg="mod">
          <ac:chgData name="Maci Wilson" userId="c9ba7705-94f4-4941-9e8a-9f1c07125868" providerId="ADAL" clId="{64C4295C-83A4-4737-BFF9-F6ABF9D56C92}" dt="2022-05-12T15:43:29.583" v="150" actId="20577"/>
          <ac:spMkLst>
            <pc:docMk/>
            <pc:sldMk cId="1473703976" sldId="268"/>
            <ac:spMk id="27" creationId="{608CFE64-D76E-4728-8D30-9DAD34267F79}"/>
          </ac:spMkLst>
        </pc:spChg>
        <pc:picChg chg="mod">
          <ac:chgData name="Maci Wilson" userId="c9ba7705-94f4-4941-9e8a-9f1c07125868" providerId="ADAL" clId="{64C4295C-83A4-4737-BFF9-F6ABF9D56C92}" dt="2022-05-12T15:43:34.739" v="164" actId="1035"/>
          <ac:picMkLst>
            <pc:docMk/>
            <pc:sldMk cId="1473703976" sldId="268"/>
            <ac:picMk id="25" creationId="{57EBB1DA-CAF1-4A0C-A5B6-5C4CA252F9D6}"/>
          </ac:picMkLst>
        </pc:picChg>
        <pc:picChg chg="mod">
          <ac:chgData name="Maci Wilson" userId="c9ba7705-94f4-4941-9e8a-9f1c07125868" providerId="ADAL" clId="{64C4295C-83A4-4737-BFF9-F6ABF9D56C92}" dt="2022-05-12T15:43:34.739" v="164" actId="1035"/>
          <ac:picMkLst>
            <pc:docMk/>
            <pc:sldMk cId="1473703976" sldId="268"/>
            <ac:picMk id="43" creationId="{8DAD6E41-91FC-4FD5-94AD-535983A1549F}"/>
          </ac:picMkLst>
        </pc:picChg>
        <pc:picChg chg="mod">
          <ac:chgData name="Maci Wilson" userId="c9ba7705-94f4-4941-9e8a-9f1c07125868" providerId="ADAL" clId="{64C4295C-83A4-4737-BFF9-F6ABF9D56C92}" dt="2022-05-12T15:43:34.739" v="164" actId="1035"/>
          <ac:picMkLst>
            <pc:docMk/>
            <pc:sldMk cId="1473703976" sldId="268"/>
            <ac:picMk id="44" creationId="{9B27607C-BCC0-415C-9CCC-C3F212F56E17}"/>
          </ac:picMkLst>
        </pc:picChg>
        <pc:picChg chg="mod">
          <ac:chgData name="Maci Wilson" userId="c9ba7705-94f4-4941-9e8a-9f1c07125868" providerId="ADAL" clId="{64C4295C-83A4-4737-BFF9-F6ABF9D56C92}" dt="2022-05-12T15:43:34.739" v="164" actId="1035"/>
          <ac:picMkLst>
            <pc:docMk/>
            <pc:sldMk cId="1473703976" sldId="268"/>
            <ac:picMk id="45" creationId="{39809E9D-E0E5-412E-AB85-A9238827BD1A}"/>
          </ac:picMkLst>
        </pc:picChg>
        <pc:picChg chg="mod">
          <ac:chgData name="Maci Wilson" userId="c9ba7705-94f4-4941-9e8a-9f1c07125868" providerId="ADAL" clId="{64C4295C-83A4-4737-BFF9-F6ABF9D56C92}" dt="2022-05-12T15:43:34.739" v="164" actId="1035"/>
          <ac:picMkLst>
            <pc:docMk/>
            <pc:sldMk cId="1473703976" sldId="268"/>
            <ac:picMk id="46" creationId="{9DE84C47-B20C-4A22-9E93-ABDA8D8DC8F2}"/>
          </ac:picMkLst>
        </pc:picChg>
        <pc:picChg chg="mod">
          <ac:chgData name="Maci Wilson" userId="c9ba7705-94f4-4941-9e8a-9f1c07125868" providerId="ADAL" clId="{64C4295C-83A4-4737-BFF9-F6ABF9D56C92}" dt="2022-05-12T15:43:34.739" v="164" actId="1035"/>
          <ac:picMkLst>
            <pc:docMk/>
            <pc:sldMk cId="1473703976" sldId="268"/>
            <ac:picMk id="47" creationId="{F3D871AB-3780-460D-8064-8D8A1EC03FAF}"/>
          </ac:picMkLst>
        </pc:picChg>
        <pc:picChg chg="mod">
          <ac:chgData name="Maci Wilson" userId="c9ba7705-94f4-4941-9e8a-9f1c07125868" providerId="ADAL" clId="{64C4295C-83A4-4737-BFF9-F6ABF9D56C92}" dt="2022-05-12T15:43:34.739" v="164" actId="1035"/>
          <ac:picMkLst>
            <pc:docMk/>
            <pc:sldMk cId="1473703976" sldId="268"/>
            <ac:picMk id="49" creationId="{7654EF1B-CBE5-4002-B661-83F42B4A7F96}"/>
          </ac:picMkLst>
        </pc:picChg>
      </pc:sldChg>
      <pc:sldChg chg="modSp mod">
        <pc:chgData name="Maci Wilson" userId="c9ba7705-94f4-4941-9e8a-9f1c07125868" providerId="ADAL" clId="{64C4295C-83A4-4737-BFF9-F6ABF9D56C92}" dt="2022-05-12T15:44:12.934" v="222" actId="20577"/>
        <pc:sldMkLst>
          <pc:docMk/>
          <pc:sldMk cId="4118416351" sldId="269"/>
        </pc:sldMkLst>
        <pc:spChg chg="mod">
          <ac:chgData name="Maci Wilson" userId="c9ba7705-94f4-4941-9e8a-9f1c07125868" providerId="ADAL" clId="{64C4295C-83A4-4737-BFF9-F6ABF9D56C92}" dt="2022-05-12T15:44:12.934" v="222" actId="20577"/>
          <ac:spMkLst>
            <pc:docMk/>
            <pc:sldMk cId="4118416351" sldId="269"/>
            <ac:spMk id="27" creationId="{608CFE64-D76E-4728-8D30-9DAD34267F79}"/>
          </ac:spMkLst>
        </pc:spChg>
        <pc:picChg chg="mod">
          <ac:chgData name="Maci Wilson" userId="c9ba7705-94f4-4941-9e8a-9f1c07125868" providerId="ADAL" clId="{64C4295C-83A4-4737-BFF9-F6ABF9D56C92}" dt="2022-05-12T15:43:57.519" v="199" actId="1035"/>
          <ac:picMkLst>
            <pc:docMk/>
            <pc:sldMk cId="4118416351" sldId="269"/>
            <ac:picMk id="17" creationId="{A8F2C0A4-16C4-4701-A260-629002CC0FEB}"/>
          </ac:picMkLst>
        </pc:picChg>
        <pc:picChg chg="mod">
          <ac:chgData name="Maci Wilson" userId="c9ba7705-94f4-4941-9e8a-9f1c07125868" providerId="ADAL" clId="{64C4295C-83A4-4737-BFF9-F6ABF9D56C92}" dt="2022-05-12T15:43:57.519" v="199" actId="1035"/>
          <ac:picMkLst>
            <pc:docMk/>
            <pc:sldMk cId="4118416351" sldId="269"/>
            <ac:picMk id="18" creationId="{DD1C9F96-3FD3-4BA4-B39B-3E42F2738B0D}"/>
          </ac:picMkLst>
        </pc:picChg>
        <pc:picChg chg="mod">
          <ac:chgData name="Maci Wilson" userId="c9ba7705-94f4-4941-9e8a-9f1c07125868" providerId="ADAL" clId="{64C4295C-83A4-4737-BFF9-F6ABF9D56C92}" dt="2022-05-12T15:43:57.519" v="199" actId="1035"/>
          <ac:picMkLst>
            <pc:docMk/>
            <pc:sldMk cId="4118416351" sldId="269"/>
            <ac:picMk id="19" creationId="{EC68CF0D-EA54-4A35-812F-107CC1E079A2}"/>
          </ac:picMkLst>
        </pc:picChg>
        <pc:picChg chg="mod">
          <ac:chgData name="Maci Wilson" userId="c9ba7705-94f4-4941-9e8a-9f1c07125868" providerId="ADAL" clId="{64C4295C-83A4-4737-BFF9-F6ABF9D56C92}" dt="2022-05-12T15:43:57.519" v="199" actId="1035"/>
          <ac:picMkLst>
            <pc:docMk/>
            <pc:sldMk cId="4118416351" sldId="269"/>
            <ac:picMk id="20" creationId="{DD4FC1C1-8D02-4BAA-BE28-8574D68B3FCA}"/>
          </ac:picMkLst>
        </pc:picChg>
        <pc:picChg chg="mod">
          <ac:chgData name="Maci Wilson" userId="c9ba7705-94f4-4941-9e8a-9f1c07125868" providerId="ADAL" clId="{64C4295C-83A4-4737-BFF9-F6ABF9D56C92}" dt="2022-05-12T15:43:57.519" v="199" actId="1035"/>
          <ac:picMkLst>
            <pc:docMk/>
            <pc:sldMk cId="4118416351" sldId="269"/>
            <ac:picMk id="21" creationId="{E1CC56DF-777B-46D8-AA5F-775321180496}"/>
          </ac:picMkLst>
        </pc:picChg>
        <pc:picChg chg="mod">
          <ac:chgData name="Maci Wilson" userId="c9ba7705-94f4-4941-9e8a-9f1c07125868" providerId="ADAL" clId="{64C4295C-83A4-4737-BFF9-F6ABF9D56C92}" dt="2022-05-12T15:44:02.330" v="218" actId="1036"/>
          <ac:picMkLst>
            <pc:docMk/>
            <pc:sldMk cId="4118416351" sldId="269"/>
            <ac:picMk id="25" creationId="{57EBB1DA-CAF1-4A0C-A5B6-5C4CA252F9D6}"/>
          </ac:picMkLst>
        </pc:picChg>
        <pc:picChg chg="mod">
          <ac:chgData name="Maci Wilson" userId="c9ba7705-94f4-4941-9e8a-9f1c07125868" providerId="ADAL" clId="{64C4295C-83A4-4737-BFF9-F6ABF9D56C92}" dt="2022-05-12T15:44:02.330" v="218" actId="1036"/>
          <ac:picMkLst>
            <pc:docMk/>
            <pc:sldMk cId="4118416351" sldId="269"/>
            <ac:picMk id="43" creationId="{8DAD6E41-91FC-4FD5-94AD-535983A1549F}"/>
          </ac:picMkLst>
        </pc:picChg>
        <pc:picChg chg="mod">
          <ac:chgData name="Maci Wilson" userId="c9ba7705-94f4-4941-9e8a-9f1c07125868" providerId="ADAL" clId="{64C4295C-83A4-4737-BFF9-F6ABF9D56C92}" dt="2022-05-12T15:44:02.330" v="218" actId="1036"/>
          <ac:picMkLst>
            <pc:docMk/>
            <pc:sldMk cId="4118416351" sldId="269"/>
            <ac:picMk id="44" creationId="{9B27607C-BCC0-415C-9CCC-C3F212F56E17}"/>
          </ac:picMkLst>
        </pc:picChg>
        <pc:picChg chg="mod">
          <ac:chgData name="Maci Wilson" userId="c9ba7705-94f4-4941-9e8a-9f1c07125868" providerId="ADAL" clId="{64C4295C-83A4-4737-BFF9-F6ABF9D56C92}" dt="2022-05-12T15:44:02.330" v="218" actId="1036"/>
          <ac:picMkLst>
            <pc:docMk/>
            <pc:sldMk cId="4118416351" sldId="269"/>
            <ac:picMk id="45" creationId="{39809E9D-E0E5-412E-AB85-A9238827BD1A}"/>
          </ac:picMkLst>
        </pc:picChg>
        <pc:picChg chg="mod">
          <ac:chgData name="Maci Wilson" userId="c9ba7705-94f4-4941-9e8a-9f1c07125868" providerId="ADAL" clId="{64C4295C-83A4-4737-BFF9-F6ABF9D56C92}" dt="2022-05-12T15:44:02.330" v="218" actId="1036"/>
          <ac:picMkLst>
            <pc:docMk/>
            <pc:sldMk cId="4118416351" sldId="269"/>
            <ac:picMk id="46" creationId="{9DE84C47-B20C-4A22-9E93-ABDA8D8DC8F2}"/>
          </ac:picMkLst>
        </pc:picChg>
        <pc:picChg chg="mod">
          <ac:chgData name="Maci Wilson" userId="c9ba7705-94f4-4941-9e8a-9f1c07125868" providerId="ADAL" clId="{64C4295C-83A4-4737-BFF9-F6ABF9D56C92}" dt="2022-05-12T15:44:02.330" v="218" actId="1036"/>
          <ac:picMkLst>
            <pc:docMk/>
            <pc:sldMk cId="4118416351" sldId="269"/>
            <ac:picMk id="47" creationId="{F3D871AB-3780-460D-8064-8D8A1EC03FAF}"/>
          </ac:picMkLst>
        </pc:picChg>
        <pc:picChg chg="mod">
          <ac:chgData name="Maci Wilson" userId="c9ba7705-94f4-4941-9e8a-9f1c07125868" providerId="ADAL" clId="{64C4295C-83A4-4737-BFF9-F6ABF9D56C92}" dt="2022-05-12T15:43:57.519" v="199" actId="1035"/>
          <ac:picMkLst>
            <pc:docMk/>
            <pc:sldMk cId="4118416351" sldId="269"/>
            <ac:picMk id="48" creationId="{5A27BFFB-CB42-4380-8AAF-EE694A06CA25}"/>
          </ac:picMkLst>
        </pc:picChg>
        <pc:picChg chg="mod">
          <ac:chgData name="Maci Wilson" userId="c9ba7705-94f4-4941-9e8a-9f1c07125868" providerId="ADAL" clId="{64C4295C-83A4-4737-BFF9-F6ABF9D56C92}" dt="2022-05-12T15:43:57.519" v="199" actId="1035"/>
          <ac:picMkLst>
            <pc:docMk/>
            <pc:sldMk cId="4118416351" sldId="269"/>
            <ac:picMk id="49" creationId="{7654EF1B-CBE5-4002-B661-83F42B4A7F96}"/>
          </ac:picMkLst>
        </pc:picChg>
        <pc:picChg chg="mod">
          <ac:chgData name="Maci Wilson" userId="c9ba7705-94f4-4941-9e8a-9f1c07125868" providerId="ADAL" clId="{64C4295C-83A4-4737-BFF9-F6ABF9D56C92}" dt="2022-05-12T15:43:57.519" v="199" actId="1035"/>
          <ac:picMkLst>
            <pc:docMk/>
            <pc:sldMk cId="4118416351" sldId="269"/>
            <ac:picMk id="50" creationId="{2BD67F2E-60EF-4B1C-9FE4-1EE918C29C27}"/>
          </ac:picMkLst>
        </pc:picChg>
      </pc:sldChg>
      <pc:sldChg chg="modSp mod">
        <pc:chgData name="Maci Wilson" userId="c9ba7705-94f4-4941-9e8a-9f1c07125868" providerId="ADAL" clId="{64C4295C-83A4-4737-BFF9-F6ABF9D56C92}" dt="2022-05-12T15:47:05.929" v="488" actId="1038"/>
        <pc:sldMkLst>
          <pc:docMk/>
          <pc:sldMk cId="960518457" sldId="270"/>
        </pc:sldMkLst>
        <pc:spChg chg="mod">
          <ac:chgData name="Maci Wilson" userId="c9ba7705-94f4-4941-9e8a-9f1c07125868" providerId="ADAL" clId="{64C4295C-83A4-4737-BFF9-F6ABF9D56C92}" dt="2022-05-12T15:46:50.289" v="459" actId="20577"/>
          <ac:spMkLst>
            <pc:docMk/>
            <pc:sldMk cId="960518457" sldId="270"/>
            <ac:spMk id="8" creationId="{CE7DC52B-CC70-4061-93ED-F4C2DD548EB5}"/>
          </ac:spMkLst>
        </pc:spChg>
        <pc:picChg chg="mod">
          <ac:chgData name="Maci Wilson" userId="c9ba7705-94f4-4941-9e8a-9f1c07125868" providerId="ADAL" clId="{64C4295C-83A4-4737-BFF9-F6ABF9D56C92}" dt="2022-05-12T15:46:57.183" v="480" actId="1036"/>
          <ac:picMkLst>
            <pc:docMk/>
            <pc:sldMk cId="960518457" sldId="270"/>
            <ac:picMk id="7" creationId="{97BCD0F8-A786-4291-BAB3-D20CD28EBC42}"/>
          </ac:picMkLst>
        </pc:picChg>
        <pc:picChg chg="mod">
          <ac:chgData name="Maci Wilson" userId="c9ba7705-94f4-4941-9e8a-9f1c07125868" providerId="ADAL" clId="{64C4295C-83A4-4737-BFF9-F6ABF9D56C92}" dt="2022-05-12T15:46:57.183" v="480" actId="1036"/>
          <ac:picMkLst>
            <pc:docMk/>
            <pc:sldMk cId="960518457" sldId="270"/>
            <ac:picMk id="15" creationId="{A91D9EC4-A32C-4EB8-857C-94AC7F0A5246}"/>
          </ac:picMkLst>
        </pc:picChg>
        <pc:picChg chg="mod">
          <ac:chgData name="Maci Wilson" userId="c9ba7705-94f4-4941-9e8a-9f1c07125868" providerId="ADAL" clId="{64C4295C-83A4-4737-BFF9-F6ABF9D56C92}" dt="2022-05-12T15:47:03.553" v="486" actId="1036"/>
          <ac:picMkLst>
            <pc:docMk/>
            <pc:sldMk cId="960518457" sldId="270"/>
            <ac:picMk id="20" creationId="{A2837F86-22C8-4604-851E-B0065E98A5D6}"/>
          </ac:picMkLst>
        </pc:picChg>
        <pc:picChg chg="mod">
          <ac:chgData name="Maci Wilson" userId="c9ba7705-94f4-4941-9e8a-9f1c07125868" providerId="ADAL" clId="{64C4295C-83A4-4737-BFF9-F6ABF9D56C92}" dt="2022-05-12T15:47:03.553" v="486" actId="1036"/>
          <ac:picMkLst>
            <pc:docMk/>
            <pc:sldMk cId="960518457" sldId="270"/>
            <ac:picMk id="21" creationId="{00718EE6-A63E-42EB-86F9-F3110FC1B253}"/>
          </ac:picMkLst>
        </pc:picChg>
        <pc:picChg chg="mod">
          <ac:chgData name="Maci Wilson" userId="c9ba7705-94f4-4941-9e8a-9f1c07125868" providerId="ADAL" clId="{64C4295C-83A4-4737-BFF9-F6ABF9D56C92}" dt="2022-05-12T15:47:05.929" v="488" actId="1038"/>
          <ac:picMkLst>
            <pc:docMk/>
            <pc:sldMk cId="960518457" sldId="270"/>
            <ac:picMk id="38" creationId="{9E3B35E4-E4AF-4BFA-86BB-D4018A7E4C0E}"/>
          </ac:picMkLst>
        </pc:picChg>
      </pc:sldChg>
      <pc:sldChg chg="modSp mod">
        <pc:chgData name="Maci Wilson" userId="c9ba7705-94f4-4941-9e8a-9f1c07125868" providerId="ADAL" clId="{64C4295C-83A4-4737-BFF9-F6ABF9D56C92}" dt="2022-05-12T15:47:23.523" v="526" actId="1036"/>
        <pc:sldMkLst>
          <pc:docMk/>
          <pc:sldMk cId="4160923747" sldId="271"/>
        </pc:sldMkLst>
        <pc:spChg chg="mod">
          <ac:chgData name="Maci Wilson" userId="c9ba7705-94f4-4941-9e8a-9f1c07125868" providerId="ADAL" clId="{64C4295C-83A4-4737-BFF9-F6ABF9D56C92}" dt="2022-05-12T15:47:14.537" v="493" actId="20577"/>
          <ac:spMkLst>
            <pc:docMk/>
            <pc:sldMk cId="4160923747" sldId="271"/>
            <ac:spMk id="21" creationId="{E726BB17-AB3F-469D-A382-6B44B0F6D037}"/>
          </ac:spMkLst>
        </pc:spChg>
        <pc:picChg chg="mod">
          <ac:chgData name="Maci Wilson" userId="c9ba7705-94f4-4941-9e8a-9f1c07125868" providerId="ADAL" clId="{64C4295C-83A4-4737-BFF9-F6ABF9D56C92}" dt="2022-05-12T15:47:21.178" v="521" actId="1035"/>
          <ac:picMkLst>
            <pc:docMk/>
            <pc:sldMk cId="4160923747" sldId="271"/>
            <ac:picMk id="22" creationId="{9C7EE031-669F-4498-BB07-D73A60CD1F02}"/>
          </ac:picMkLst>
        </pc:picChg>
        <pc:picChg chg="mod">
          <ac:chgData name="Maci Wilson" userId="c9ba7705-94f4-4941-9e8a-9f1c07125868" providerId="ADAL" clId="{64C4295C-83A4-4737-BFF9-F6ABF9D56C92}" dt="2022-05-12T15:47:21.178" v="521" actId="1035"/>
          <ac:picMkLst>
            <pc:docMk/>
            <pc:sldMk cId="4160923747" sldId="271"/>
            <ac:picMk id="23" creationId="{06D97195-0AE3-4396-BCCE-A956F2FD87E0}"/>
          </ac:picMkLst>
        </pc:picChg>
        <pc:picChg chg="mod">
          <ac:chgData name="Maci Wilson" userId="c9ba7705-94f4-4941-9e8a-9f1c07125868" providerId="ADAL" clId="{64C4295C-83A4-4737-BFF9-F6ABF9D56C92}" dt="2022-05-12T15:47:21.178" v="521" actId="1035"/>
          <ac:picMkLst>
            <pc:docMk/>
            <pc:sldMk cId="4160923747" sldId="271"/>
            <ac:picMk id="25" creationId="{12A12968-C31B-42D1-8B76-38E8C3397609}"/>
          </ac:picMkLst>
        </pc:picChg>
        <pc:picChg chg="mod">
          <ac:chgData name="Maci Wilson" userId="c9ba7705-94f4-4941-9e8a-9f1c07125868" providerId="ADAL" clId="{64C4295C-83A4-4737-BFF9-F6ABF9D56C92}" dt="2022-05-12T15:47:23.523" v="526" actId="1036"/>
          <ac:picMkLst>
            <pc:docMk/>
            <pc:sldMk cId="4160923747" sldId="271"/>
            <ac:picMk id="31" creationId="{EA95DA7D-F013-4FBF-9A13-181A7C157DB8}"/>
          </ac:picMkLst>
        </pc:picChg>
        <pc:picChg chg="mod">
          <ac:chgData name="Maci Wilson" userId="c9ba7705-94f4-4941-9e8a-9f1c07125868" providerId="ADAL" clId="{64C4295C-83A4-4737-BFF9-F6ABF9D56C92}" dt="2022-05-12T15:47:21.178" v="521" actId="1035"/>
          <ac:picMkLst>
            <pc:docMk/>
            <pc:sldMk cId="4160923747" sldId="271"/>
            <ac:picMk id="32" creationId="{79AFAE55-5737-4FCC-8248-7FE0E8468CD2}"/>
          </ac:picMkLst>
        </pc:picChg>
        <pc:picChg chg="mod">
          <ac:chgData name="Maci Wilson" userId="c9ba7705-94f4-4941-9e8a-9f1c07125868" providerId="ADAL" clId="{64C4295C-83A4-4737-BFF9-F6ABF9D56C92}" dt="2022-05-12T15:47:21.178" v="521" actId="1035"/>
          <ac:picMkLst>
            <pc:docMk/>
            <pc:sldMk cId="4160923747" sldId="271"/>
            <ac:picMk id="33" creationId="{2BD7CCDD-B4CE-4DCA-BB7B-5B279A6CAF01}"/>
          </ac:picMkLst>
        </pc:picChg>
      </pc:sldChg>
      <pc:sldChg chg="modSp mod">
        <pc:chgData name="Maci Wilson" userId="c9ba7705-94f4-4941-9e8a-9f1c07125868" providerId="ADAL" clId="{64C4295C-83A4-4737-BFF9-F6ABF9D56C92}" dt="2022-05-12T15:47:48.710" v="573" actId="1036"/>
        <pc:sldMkLst>
          <pc:docMk/>
          <pc:sldMk cId="452396134" sldId="272"/>
        </pc:sldMkLst>
        <pc:spChg chg="mod">
          <ac:chgData name="Maci Wilson" userId="c9ba7705-94f4-4941-9e8a-9f1c07125868" providerId="ADAL" clId="{64C4295C-83A4-4737-BFF9-F6ABF9D56C92}" dt="2022-05-12T15:47:40.365" v="553" actId="20577"/>
          <ac:spMkLst>
            <pc:docMk/>
            <pc:sldMk cId="452396134" sldId="272"/>
            <ac:spMk id="21" creationId="{B3A4D43D-1C44-46ED-9DC8-01FA72D72CEB}"/>
          </ac:spMkLst>
        </pc:spChg>
        <pc:picChg chg="mod">
          <ac:chgData name="Maci Wilson" userId="c9ba7705-94f4-4941-9e8a-9f1c07125868" providerId="ADAL" clId="{64C4295C-83A4-4737-BFF9-F6ABF9D56C92}" dt="2022-05-12T15:47:45.686" v="569" actId="1036"/>
          <ac:picMkLst>
            <pc:docMk/>
            <pc:sldMk cId="452396134" sldId="272"/>
            <ac:picMk id="22" creationId="{B7288AA1-0425-4D94-947B-30D93B08AA4E}"/>
          </ac:picMkLst>
        </pc:picChg>
        <pc:picChg chg="mod">
          <ac:chgData name="Maci Wilson" userId="c9ba7705-94f4-4941-9e8a-9f1c07125868" providerId="ADAL" clId="{64C4295C-83A4-4737-BFF9-F6ABF9D56C92}" dt="2022-05-12T15:47:45.686" v="569" actId="1036"/>
          <ac:picMkLst>
            <pc:docMk/>
            <pc:sldMk cId="452396134" sldId="272"/>
            <ac:picMk id="23" creationId="{E3BDA78C-2921-481F-8EB0-C5F4AD6ABF23}"/>
          </ac:picMkLst>
        </pc:picChg>
        <pc:picChg chg="mod">
          <ac:chgData name="Maci Wilson" userId="c9ba7705-94f4-4941-9e8a-9f1c07125868" providerId="ADAL" clId="{64C4295C-83A4-4737-BFF9-F6ABF9D56C92}" dt="2022-05-12T15:47:45.686" v="569" actId="1036"/>
          <ac:picMkLst>
            <pc:docMk/>
            <pc:sldMk cId="452396134" sldId="272"/>
            <ac:picMk id="25" creationId="{EF514F64-54F2-42ED-95C2-D4CCB4A4E909}"/>
          </ac:picMkLst>
        </pc:picChg>
        <pc:picChg chg="mod">
          <ac:chgData name="Maci Wilson" userId="c9ba7705-94f4-4941-9e8a-9f1c07125868" providerId="ADAL" clId="{64C4295C-83A4-4737-BFF9-F6ABF9D56C92}" dt="2022-05-12T15:47:48.710" v="573" actId="1036"/>
          <ac:picMkLst>
            <pc:docMk/>
            <pc:sldMk cId="452396134" sldId="272"/>
            <ac:picMk id="33" creationId="{595D916F-DC90-4E24-9A80-3DF1A0CAB86B}"/>
          </ac:picMkLst>
        </pc:picChg>
        <pc:picChg chg="mod">
          <ac:chgData name="Maci Wilson" userId="c9ba7705-94f4-4941-9e8a-9f1c07125868" providerId="ADAL" clId="{64C4295C-83A4-4737-BFF9-F6ABF9D56C92}" dt="2022-05-12T15:47:45.686" v="569" actId="1036"/>
          <ac:picMkLst>
            <pc:docMk/>
            <pc:sldMk cId="452396134" sldId="272"/>
            <ac:picMk id="34" creationId="{CC393622-4081-43CE-A85F-331F6E13C8FD}"/>
          </ac:picMkLst>
        </pc:picChg>
        <pc:picChg chg="mod">
          <ac:chgData name="Maci Wilson" userId="c9ba7705-94f4-4941-9e8a-9f1c07125868" providerId="ADAL" clId="{64C4295C-83A4-4737-BFF9-F6ABF9D56C92}" dt="2022-05-12T15:47:48.710" v="573" actId="1036"/>
          <ac:picMkLst>
            <pc:docMk/>
            <pc:sldMk cId="452396134" sldId="272"/>
            <ac:picMk id="36" creationId="{2C66E39B-1532-4EB8-9613-07F3E61A585D}"/>
          </ac:picMkLst>
        </pc:picChg>
      </pc:sldChg>
      <pc:sldChg chg="modSp mod">
        <pc:chgData name="Maci Wilson" userId="c9ba7705-94f4-4941-9e8a-9f1c07125868" providerId="ADAL" clId="{64C4295C-83A4-4737-BFF9-F6ABF9D56C92}" dt="2022-05-12T15:44:28.287" v="248" actId="1036"/>
        <pc:sldMkLst>
          <pc:docMk/>
          <pc:sldMk cId="1030480366" sldId="273"/>
        </pc:sldMkLst>
        <pc:spChg chg="mod">
          <ac:chgData name="Maci Wilson" userId="c9ba7705-94f4-4941-9e8a-9f1c07125868" providerId="ADAL" clId="{64C4295C-83A4-4737-BFF9-F6ABF9D56C92}" dt="2022-05-12T15:44:21.679" v="227" actId="20577"/>
          <ac:spMkLst>
            <pc:docMk/>
            <pc:sldMk cId="1030480366" sldId="273"/>
            <ac:spMk id="27" creationId="{608CFE64-D76E-4728-8D30-9DAD34267F79}"/>
          </ac:spMkLst>
        </pc:spChg>
        <pc:picChg chg="mod">
          <ac:chgData name="Maci Wilson" userId="c9ba7705-94f4-4941-9e8a-9f1c07125868" providerId="ADAL" clId="{64C4295C-83A4-4737-BFF9-F6ABF9D56C92}" dt="2022-05-12T15:44:28.287" v="248" actId="1036"/>
          <ac:picMkLst>
            <pc:docMk/>
            <pc:sldMk cId="1030480366" sldId="273"/>
            <ac:picMk id="17" creationId="{9F08F9A0-86E7-4D5A-ADC5-257746674344}"/>
          </ac:picMkLst>
        </pc:picChg>
        <pc:picChg chg="mod">
          <ac:chgData name="Maci Wilson" userId="c9ba7705-94f4-4941-9e8a-9f1c07125868" providerId="ADAL" clId="{64C4295C-83A4-4737-BFF9-F6ABF9D56C92}" dt="2022-05-12T15:44:28.287" v="248" actId="1036"/>
          <ac:picMkLst>
            <pc:docMk/>
            <pc:sldMk cId="1030480366" sldId="273"/>
            <ac:picMk id="18" creationId="{2D2169AE-563E-493A-BEAF-8ABA75160E63}"/>
          </ac:picMkLst>
        </pc:picChg>
        <pc:picChg chg="mod">
          <ac:chgData name="Maci Wilson" userId="c9ba7705-94f4-4941-9e8a-9f1c07125868" providerId="ADAL" clId="{64C4295C-83A4-4737-BFF9-F6ABF9D56C92}" dt="2022-05-12T15:44:28.287" v="248" actId="1036"/>
          <ac:picMkLst>
            <pc:docMk/>
            <pc:sldMk cId="1030480366" sldId="273"/>
            <ac:picMk id="20" creationId="{B206026A-072A-4B4E-98CF-91058A8486A5}"/>
          </ac:picMkLst>
        </pc:picChg>
        <pc:picChg chg="mod">
          <ac:chgData name="Maci Wilson" userId="c9ba7705-94f4-4941-9e8a-9f1c07125868" providerId="ADAL" clId="{64C4295C-83A4-4737-BFF9-F6ABF9D56C92}" dt="2022-05-12T15:44:28.287" v="248" actId="1036"/>
          <ac:picMkLst>
            <pc:docMk/>
            <pc:sldMk cId="1030480366" sldId="273"/>
            <ac:picMk id="21" creationId="{62FF78AD-2E4C-49A4-B8C6-C85256717940}"/>
          </ac:picMkLst>
        </pc:picChg>
        <pc:picChg chg="mod">
          <ac:chgData name="Maci Wilson" userId="c9ba7705-94f4-4941-9e8a-9f1c07125868" providerId="ADAL" clId="{64C4295C-83A4-4737-BFF9-F6ABF9D56C92}" dt="2022-05-12T15:44:28.287" v="248" actId="1036"/>
          <ac:picMkLst>
            <pc:docMk/>
            <pc:sldMk cId="1030480366" sldId="273"/>
            <ac:picMk id="22" creationId="{897F1274-9DB0-44F8-824E-8102EC3BA983}"/>
          </ac:picMkLst>
        </pc:picChg>
        <pc:picChg chg="mod">
          <ac:chgData name="Maci Wilson" userId="c9ba7705-94f4-4941-9e8a-9f1c07125868" providerId="ADAL" clId="{64C4295C-83A4-4737-BFF9-F6ABF9D56C92}" dt="2022-05-12T15:44:28.287" v="248" actId="1036"/>
          <ac:picMkLst>
            <pc:docMk/>
            <pc:sldMk cId="1030480366" sldId="273"/>
            <ac:picMk id="23" creationId="{510285EC-1063-41B5-9602-3D41742CF62B}"/>
          </ac:picMkLst>
        </pc:picChg>
        <pc:picChg chg="mod">
          <ac:chgData name="Maci Wilson" userId="c9ba7705-94f4-4941-9e8a-9f1c07125868" providerId="ADAL" clId="{64C4295C-83A4-4737-BFF9-F6ABF9D56C92}" dt="2022-05-12T15:44:28.287" v="248" actId="1036"/>
          <ac:picMkLst>
            <pc:docMk/>
            <pc:sldMk cId="1030480366" sldId="273"/>
            <ac:picMk id="24" creationId="{F839BECA-B01F-4498-82B4-0B440E9C889E}"/>
          </ac:picMkLst>
        </pc:picChg>
        <pc:picChg chg="mod">
          <ac:chgData name="Maci Wilson" userId="c9ba7705-94f4-4941-9e8a-9f1c07125868" providerId="ADAL" clId="{64C4295C-83A4-4737-BFF9-F6ABF9D56C92}" dt="2022-05-12T15:44:28.287" v="248" actId="1036"/>
          <ac:picMkLst>
            <pc:docMk/>
            <pc:sldMk cId="1030480366" sldId="273"/>
            <ac:picMk id="25" creationId="{57EBB1DA-CAF1-4A0C-A5B6-5C4CA252F9D6}"/>
          </ac:picMkLst>
        </pc:picChg>
        <pc:picChg chg="mod">
          <ac:chgData name="Maci Wilson" userId="c9ba7705-94f4-4941-9e8a-9f1c07125868" providerId="ADAL" clId="{64C4295C-83A4-4737-BFF9-F6ABF9D56C92}" dt="2022-05-12T15:44:28.287" v="248" actId="1036"/>
          <ac:picMkLst>
            <pc:docMk/>
            <pc:sldMk cId="1030480366" sldId="273"/>
            <ac:picMk id="28" creationId="{7433E611-60FC-4FF1-86FF-55CFFA343CCF}"/>
          </ac:picMkLst>
        </pc:picChg>
        <pc:picChg chg="mod">
          <ac:chgData name="Maci Wilson" userId="c9ba7705-94f4-4941-9e8a-9f1c07125868" providerId="ADAL" clId="{64C4295C-83A4-4737-BFF9-F6ABF9D56C92}" dt="2022-05-12T15:44:28.287" v="248" actId="1036"/>
          <ac:picMkLst>
            <pc:docMk/>
            <pc:sldMk cId="1030480366" sldId="273"/>
            <ac:picMk id="29" creationId="{AD6FA964-A65B-453D-9376-2EA1C17A48C2}"/>
          </ac:picMkLst>
        </pc:picChg>
        <pc:picChg chg="mod">
          <ac:chgData name="Maci Wilson" userId="c9ba7705-94f4-4941-9e8a-9f1c07125868" providerId="ADAL" clId="{64C4295C-83A4-4737-BFF9-F6ABF9D56C92}" dt="2022-05-12T15:44:28.287" v="248" actId="1036"/>
          <ac:picMkLst>
            <pc:docMk/>
            <pc:sldMk cId="1030480366" sldId="273"/>
            <ac:picMk id="43" creationId="{8DAD6E41-91FC-4FD5-94AD-535983A1549F}"/>
          </ac:picMkLst>
        </pc:picChg>
        <pc:picChg chg="mod">
          <ac:chgData name="Maci Wilson" userId="c9ba7705-94f4-4941-9e8a-9f1c07125868" providerId="ADAL" clId="{64C4295C-83A4-4737-BFF9-F6ABF9D56C92}" dt="2022-05-12T15:44:28.287" v="248" actId="1036"/>
          <ac:picMkLst>
            <pc:docMk/>
            <pc:sldMk cId="1030480366" sldId="273"/>
            <ac:picMk id="44" creationId="{9B27607C-BCC0-415C-9CCC-C3F212F56E17}"/>
          </ac:picMkLst>
        </pc:picChg>
        <pc:picChg chg="mod">
          <ac:chgData name="Maci Wilson" userId="c9ba7705-94f4-4941-9e8a-9f1c07125868" providerId="ADAL" clId="{64C4295C-83A4-4737-BFF9-F6ABF9D56C92}" dt="2022-05-12T15:44:28.287" v="248" actId="1036"/>
          <ac:picMkLst>
            <pc:docMk/>
            <pc:sldMk cId="1030480366" sldId="273"/>
            <ac:picMk id="45" creationId="{39809E9D-E0E5-412E-AB85-A9238827BD1A}"/>
          </ac:picMkLst>
        </pc:picChg>
        <pc:picChg chg="mod">
          <ac:chgData name="Maci Wilson" userId="c9ba7705-94f4-4941-9e8a-9f1c07125868" providerId="ADAL" clId="{64C4295C-83A4-4737-BFF9-F6ABF9D56C92}" dt="2022-05-12T15:44:28.287" v="248" actId="1036"/>
          <ac:picMkLst>
            <pc:docMk/>
            <pc:sldMk cId="1030480366" sldId="273"/>
            <ac:picMk id="46" creationId="{9DE84C47-B20C-4A22-9E93-ABDA8D8DC8F2}"/>
          </ac:picMkLst>
        </pc:picChg>
        <pc:picChg chg="mod">
          <ac:chgData name="Maci Wilson" userId="c9ba7705-94f4-4941-9e8a-9f1c07125868" providerId="ADAL" clId="{64C4295C-83A4-4737-BFF9-F6ABF9D56C92}" dt="2022-05-12T15:44:28.287" v="248" actId="1036"/>
          <ac:picMkLst>
            <pc:docMk/>
            <pc:sldMk cId="1030480366" sldId="273"/>
            <ac:picMk id="47" creationId="{F3D871AB-3780-460D-8064-8D8A1EC03FAF}"/>
          </ac:picMkLst>
        </pc:picChg>
        <pc:picChg chg="mod">
          <ac:chgData name="Maci Wilson" userId="c9ba7705-94f4-4941-9e8a-9f1c07125868" providerId="ADAL" clId="{64C4295C-83A4-4737-BFF9-F6ABF9D56C92}" dt="2022-05-12T15:44:28.287" v="248" actId="1036"/>
          <ac:picMkLst>
            <pc:docMk/>
            <pc:sldMk cId="1030480366" sldId="273"/>
            <ac:picMk id="48" creationId="{5A27BFFB-CB42-4380-8AAF-EE694A06CA25}"/>
          </ac:picMkLst>
        </pc:picChg>
        <pc:picChg chg="mod">
          <ac:chgData name="Maci Wilson" userId="c9ba7705-94f4-4941-9e8a-9f1c07125868" providerId="ADAL" clId="{64C4295C-83A4-4737-BFF9-F6ABF9D56C92}" dt="2022-05-12T15:44:28.287" v="248" actId="1036"/>
          <ac:picMkLst>
            <pc:docMk/>
            <pc:sldMk cId="1030480366" sldId="273"/>
            <ac:picMk id="49" creationId="{7654EF1B-CBE5-4002-B661-83F42B4A7F96}"/>
          </ac:picMkLst>
        </pc:picChg>
        <pc:picChg chg="mod">
          <ac:chgData name="Maci Wilson" userId="c9ba7705-94f4-4941-9e8a-9f1c07125868" providerId="ADAL" clId="{64C4295C-83A4-4737-BFF9-F6ABF9D56C92}" dt="2022-05-12T15:44:28.287" v="248" actId="1036"/>
          <ac:picMkLst>
            <pc:docMk/>
            <pc:sldMk cId="1030480366" sldId="273"/>
            <ac:picMk id="50" creationId="{2BD67F2E-60EF-4B1C-9FE4-1EE918C29C27}"/>
          </ac:picMkLst>
        </pc:picChg>
      </pc:sldChg>
      <pc:sldChg chg="modSp mod">
        <pc:chgData name="Maci Wilson" userId="c9ba7705-94f4-4941-9e8a-9f1c07125868" providerId="ADAL" clId="{64C4295C-83A4-4737-BFF9-F6ABF9D56C92}" dt="2022-05-12T15:44:42.100" v="276" actId="1035"/>
        <pc:sldMkLst>
          <pc:docMk/>
          <pc:sldMk cId="2130650478" sldId="274"/>
        </pc:sldMkLst>
        <pc:spChg chg="mod">
          <ac:chgData name="Maci Wilson" userId="c9ba7705-94f4-4941-9e8a-9f1c07125868" providerId="ADAL" clId="{64C4295C-83A4-4737-BFF9-F6ABF9D56C92}" dt="2022-05-12T15:44:36.044" v="252" actId="20577"/>
          <ac:spMkLst>
            <pc:docMk/>
            <pc:sldMk cId="2130650478" sldId="274"/>
            <ac:spMk id="27" creationId="{608CFE64-D76E-4728-8D30-9DAD34267F79}"/>
          </ac:spMkLst>
        </pc:spChg>
        <pc:picChg chg="mod">
          <ac:chgData name="Maci Wilson" userId="c9ba7705-94f4-4941-9e8a-9f1c07125868" providerId="ADAL" clId="{64C4295C-83A4-4737-BFF9-F6ABF9D56C92}" dt="2022-05-12T15:44:42.100" v="276" actId="1035"/>
          <ac:picMkLst>
            <pc:docMk/>
            <pc:sldMk cId="2130650478" sldId="274"/>
            <ac:picMk id="17" creationId="{19A3A50E-1621-477C-947C-AA910437E923}"/>
          </ac:picMkLst>
        </pc:picChg>
        <pc:picChg chg="mod">
          <ac:chgData name="Maci Wilson" userId="c9ba7705-94f4-4941-9e8a-9f1c07125868" providerId="ADAL" clId="{64C4295C-83A4-4737-BFF9-F6ABF9D56C92}" dt="2022-05-12T15:44:42.100" v="276" actId="1035"/>
          <ac:picMkLst>
            <pc:docMk/>
            <pc:sldMk cId="2130650478" sldId="274"/>
            <ac:picMk id="25" creationId="{57EBB1DA-CAF1-4A0C-A5B6-5C4CA252F9D6}"/>
          </ac:picMkLst>
        </pc:picChg>
        <pc:picChg chg="mod">
          <ac:chgData name="Maci Wilson" userId="c9ba7705-94f4-4941-9e8a-9f1c07125868" providerId="ADAL" clId="{64C4295C-83A4-4737-BFF9-F6ABF9D56C92}" dt="2022-05-12T15:44:42.100" v="276" actId="1035"/>
          <ac:picMkLst>
            <pc:docMk/>
            <pc:sldMk cId="2130650478" sldId="274"/>
            <ac:picMk id="43" creationId="{8DAD6E41-91FC-4FD5-94AD-535983A1549F}"/>
          </ac:picMkLst>
        </pc:picChg>
        <pc:picChg chg="mod">
          <ac:chgData name="Maci Wilson" userId="c9ba7705-94f4-4941-9e8a-9f1c07125868" providerId="ADAL" clId="{64C4295C-83A4-4737-BFF9-F6ABF9D56C92}" dt="2022-05-12T15:44:42.100" v="276" actId="1035"/>
          <ac:picMkLst>
            <pc:docMk/>
            <pc:sldMk cId="2130650478" sldId="274"/>
            <ac:picMk id="44" creationId="{9B27607C-BCC0-415C-9CCC-C3F212F56E17}"/>
          </ac:picMkLst>
        </pc:picChg>
        <pc:picChg chg="mod">
          <ac:chgData name="Maci Wilson" userId="c9ba7705-94f4-4941-9e8a-9f1c07125868" providerId="ADAL" clId="{64C4295C-83A4-4737-BFF9-F6ABF9D56C92}" dt="2022-05-12T15:44:42.100" v="276" actId="1035"/>
          <ac:picMkLst>
            <pc:docMk/>
            <pc:sldMk cId="2130650478" sldId="274"/>
            <ac:picMk id="45" creationId="{39809E9D-E0E5-412E-AB85-A9238827BD1A}"/>
          </ac:picMkLst>
        </pc:picChg>
        <pc:picChg chg="mod">
          <ac:chgData name="Maci Wilson" userId="c9ba7705-94f4-4941-9e8a-9f1c07125868" providerId="ADAL" clId="{64C4295C-83A4-4737-BFF9-F6ABF9D56C92}" dt="2022-05-12T15:44:42.100" v="276" actId="1035"/>
          <ac:picMkLst>
            <pc:docMk/>
            <pc:sldMk cId="2130650478" sldId="274"/>
            <ac:picMk id="48" creationId="{5A27BFFB-CB42-4380-8AAF-EE694A06CA25}"/>
          </ac:picMkLst>
        </pc:picChg>
        <pc:picChg chg="mod">
          <ac:chgData name="Maci Wilson" userId="c9ba7705-94f4-4941-9e8a-9f1c07125868" providerId="ADAL" clId="{64C4295C-83A4-4737-BFF9-F6ABF9D56C92}" dt="2022-05-12T15:44:42.100" v="276" actId="1035"/>
          <ac:picMkLst>
            <pc:docMk/>
            <pc:sldMk cId="2130650478" sldId="274"/>
            <ac:picMk id="49" creationId="{7654EF1B-CBE5-4002-B661-83F42B4A7F96}"/>
          </ac:picMkLst>
        </pc:picChg>
        <pc:picChg chg="mod">
          <ac:chgData name="Maci Wilson" userId="c9ba7705-94f4-4941-9e8a-9f1c07125868" providerId="ADAL" clId="{64C4295C-83A4-4737-BFF9-F6ABF9D56C92}" dt="2022-05-12T15:44:42.100" v="276" actId="1035"/>
          <ac:picMkLst>
            <pc:docMk/>
            <pc:sldMk cId="2130650478" sldId="274"/>
            <ac:picMk id="50" creationId="{2BD67F2E-60EF-4B1C-9FE4-1EE918C29C27}"/>
          </ac:picMkLst>
        </pc:picChg>
      </pc:sldChg>
      <pc:sldChg chg="modSp mod">
        <pc:chgData name="Maci Wilson" userId="c9ba7705-94f4-4941-9e8a-9f1c07125868" providerId="ADAL" clId="{64C4295C-83A4-4737-BFF9-F6ABF9D56C92}" dt="2022-05-12T15:46:28.898" v="430" actId="1036"/>
        <pc:sldMkLst>
          <pc:docMk/>
          <pc:sldMk cId="3302267221" sldId="275"/>
        </pc:sldMkLst>
        <pc:spChg chg="mod">
          <ac:chgData name="Maci Wilson" userId="c9ba7705-94f4-4941-9e8a-9f1c07125868" providerId="ADAL" clId="{64C4295C-83A4-4737-BFF9-F6ABF9D56C92}" dt="2022-05-12T15:46:23.141" v="412" actId="20577"/>
          <ac:spMkLst>
            <pc:docMk/>
            <pc:sldMk cId="3302267221" sldId="275"/>
            <ac:spMk id="8" creationId="{CE7DC52B-CC70-4061-93ED-F4C2DD548EB5}"/>
          </ac:spMkLst>
        </pc:spChg>
        <pc:picChg chg="mod">
          <ac:chgData name="Maci Wilson" userId="c9ba7705-94f4-4941-9e8a-9f1c07125868" providerId="ADAL" clId="{64C4295C-83A4-4737-BFF9-F6ABF9D56C92}" dt="2022-05-12T15:46:28.898" v="430" actId="1036"/>
          <ac:picMkLst>
            <pc:docMk/>
            <pc:sldMk cId="3302267221" sldId="275"/>
            <ac:picMk id="7" creationId="{97BCD0F8-A786-4291-BAB3-D20CD28EBC42}"/>
          </ac:picMkLst>
        </pc:picChg>
        <pc:picChg chg="mod">
          <ac:chgData name="Maci Wilson" userId="c9ba7705-94f4-4941-9e8a-9f1c07125868" providerId="ADAL" clId="{64C4295C-83A4-4737-BFF9-F6ABF9D56C92}" dt="2022-05-12T15:46:28.898" v="430" actId="1036"/>
          <ac:picMkLst>
            <pc:docMk/>
            <pc:sldMk cId="3302267221" sldId="275"/>
            <ac:picMk id="13" creationId="{E503BBAF-8431-4E6B-83A0-A16560F14B95}"/>
          </ac:picMkLst>
        </pc:picChg>
        <pc:picChg chg="mod">
          <ac:chgData name="Maci Wilson" userId="c9ba7705-94f4-4941-9e8a-9f1c07125868" providerId="ADAL" clId="{64C4295C-83A4-4737-BFF9-F6ABF9D56C92}" dt="2022-05-12T15:46:28.898" v="430" actId="1036"/>
          <ac:picMkLst>
            <pc:docMk/>
            <pc:sldMk cId="3302267221" sldId="275"/>
            <ac:picMk id="14" creationId="{AB9EE074-D188-455F-B786-2F9D254C3B01}"/>
          </ac:picMkLst>
        </pc:picChg>
        <pc:picChg chg="mod">
          <ac:chgData name="Maci Wilson" userId="c9ba7705-94f4-4941-9e8a-9f1c07125868" providerId="ADAL" clId="{64C4295C-83A4-4737-BFF9-F6ABF9D56C92}" dt="2022-05-12T15:46:28.898" v="430" actId="1036"/>
          <ac:picMkLst>
            <pc:docMk/>
            <pc:sldMk cId="3302267221" sldId="275"/>
            <ac:picMk id="25" creationId="{115C2E40-C539-45F2-A098-A33DBC5F3F72}"/>
          </ac:picMkLst>
        </pc:picChg>
        <pc:picChg chg="mod">
          <ac:chgData name="Maci Wilson" userId="c9ba7705-94f4-4941-9e8a-9f1c07125868" providerId="ADAL" clId="{64C4295C-83A4-4737-BFF9-F6ABF9D56C92}" dt="2022-05-12T15:46:28.898" v="430" actId="1036"/>
          <ac:picMkLst>
            <pc:docMk/>
            <pc:sldMk cId="3302267221" sldId="275"/>
            <ac:picMk id="27" creationId="{07711A6C-506D-41D3-91C3-DB7E5E655704}"/>
          </ac:picMkLst>
        </pc:picChg>
        <pc:picChg chg="mod">
          <ac:chgData name="Maci Wilson" userId="c9ba7705-94f4-4941-9e8a-9f1c07125868" providerId="ADAL" clId="{64C4295C-83A4-4737-BFF9-F6ABF9D56C92}" dt="2022-05-12T15:46:28.898" v="430" actId="1036"/>
          <ac:picMkLst>
            <pc:docMk/>
            <pc:sldMk cId="3302267221" sldId="275"/>
            <ac:picMk id="28" creationId="{88DCD2B4-83D2-4624-B98F-5DAD0D879D97}"/>
          </ac:picMkLst>
        </pc:picChg>
        <pc:picChg chg="mod">
          <ac:chgData name="Maci Wilson" userId="c9ba7705-94f4-4941-9e8a-9f1c07125868" providerId="ADAL" clId="{64C4295C-83A4-4737-BFF9-F6ABF9D56C92}" dt="2022-05-12T15:46:28.898" v="430" actId="1036"/>
          <ac:picMkLst>
            <pc:docMk/>
            <pc:sldMk cId="3302267221" sldId="275"/>
            <ac:picMk id="29" creationId="{C1FF3EB8-EDF2-440A-941D-618B33A6B19C}"/>
          </ac:picMkLst>
        </pc:picChg>
        <pc:picChg chg="mod">
          <ac:chgData name="Maci Wilson" userId="c9ba7705-94f4-4941-9e8a-9f1c07125868" providerId="ADAL" clId="{64C4295C-83A4-4737-BFF9-F6ABF9D56C92}" dt="2022-05-12T15:46:28.898" v="430" actId="1036"/>
          <ac:picMkLst>
            <pc:docMk/>
            <pc:sldMk cId="3302267221" sldId="275"/>
            <ac:picMk id="40" creationId="{22B0E26C-6696-475E-A402-8E420AD2E300}"/>
          </ac:picMkLst>
        </pc:picChg>
        <pc:picChg chg="mod">
          <ac:chgData name="Maci Wilson" userId="c9ba7705-94f4-4941-9e8a-9f1c07125868" providerId="ADAL" clId="{64C4295C-83A4-4737-BFF9-F6ABF9D56C92}" dt="2022-05-12T15:46:28.898" v="430" actId="1036"/>
          <ac:picMkLst>
            <pc:docMk/>
            <pc:sldMk cId="3302267221" sldId="275"/>
            <ac:picMk id="41" creationId="{979759BA-45BD-4110-A3FB-15031E02C528}"/>
          </ac:picMkLst>
        </pc:picChg>
        <pc:picChg chg="mod">
          <ac:chgData name="Maci Wilson" userId="c9ba7705-94f4-4941-9e8a-9f1c07125868" providerId="ADAL" clId="{64C4295C-83A4-4737-BFF9-F6ABF9D56C92}" dt="2022-05-12T15:46:28.898" v="430" actId="1036"/>
          <ac:picMkLst>
            <pc:docMk/>
            <pc:sldMk cId="3302267221" sldId="275"/>
            <ac:picMk id="42" creationId="{2C43AE9C-E778-471F-B042-7AF17E0FDB77}"/>
          </ac:picMkLst>
        </pc:picChg>
      </pc:sldChg>
      <pc:sldChg chg="modSp mod">
        <pc:chgData name="Maci Wilson" userId="c9ba7705-94f4-4941-9e8a-9f1c07125868" providerId="ADAL" clId="{64C4295C-83A4-4737-BFF9-F6ABF9D56C92}" dt="2022-05-12T15:46:43.040" v="454" actId="1035"/>
        <pc:sldMkLst>
          <pc:docMk/>
          <pc:sldMk cId="4138538504" sldId="276"/>
        </pc:sldMkLst>
        <pc:spChg chg="mod">
          <ac:chgData name="Maci Wilson" userId="c9ba7705-94f4-4941-9e8a-9f1c07125868" providerId="ADAL" clId="{64C4295C-83A4-4737-BFF9-F6ABF9D56C92}" dt="2022-05-12T15:46:36.820" v="435" actId="20577"/>
          <ac:spMkLst>
            <pc:docMk/>
            <pc:sldMk cId="4138538504" sldId="276"/>
            <ac:spMk id="8" creationId="{CE7DC52B-CC70-4061-93ED-F4C2DD548EB5}"/>
          </ac:spMkLst>
        </pc:spChg>
        <pc:picChg chg="mod">
          <ac:chgData name="Maci Wilson" userId="c9ba7705-94f4-4941-9e8a-9f1c07125868" providerId="ADAL" clId="{64C4295C-83A4-4737-BFF9-F6ABF9D56C92}" dt="2022-05-12T15:46:43.040" v="454" actId="1035"/>
          <ac:picMkLst>
            <pc:docMk/>
            <pc:sldMk cId="4138538504" sldId="276"/>
            <ac:picMk id="21" creationId="{06F5F3B2-F1ED-47DF-9CE9-C36EE317DC64}"/>
          </ac:picMkLst>
        </pc:picChg>
        <pc:picChg chg="mod">
          <ac:chgData name="Maci Wilson" userId="c9ba7705-94f4-4941-9e8a-9f1c07125868" providerId="ADAL" clId="{64C4295C-83A4-4737-BFF9-F6ABF9D56C92}" dt="2022-05-12T15:46:43.040" v="454" actId="1035"/>
          <ac:picMkLst>
            <pc:docMk/>
            <pc:sldMk cId="4138538504" sldId="276"/>
            <ac:picMk id="22" creationId="{A8D7B21D-2957-4340-A733-190304EBBF69}"/>
          </ac:picMkLst>
        </pc:picChg>
        <pc:picChg chg="mod">
          <ac:chgData name="Maci Wilson" userId="c9ba7705-94f4-4941-9e8a-9f1c07125868" providerId="ADAL" clId="{64C4295C-83A4-4737-BFF9-F6ABF9D56C92}" dt="2022-05-12T15:46:43.040" v="454" actId="1035"/>
          <ac:picMkLst>
            <pc:docMk/>
            <pc:sldMk cId="4138538504" sldId="276"/>
            <ac:picMk id="23" creationId="{4B97B8B5-F9EA-46A5-938F-19D30CD85A84}"/>
          </ac:picMkLst>
        </pc:picChg>
        <pc:picChg chg="mod">
          <ac:chgData name="Maci Wilson" userId="c9ba7705-94f4-4941-9e8a-9f1c07125868" providerId="ADAL" clId="{64C4295C-83A4-4737-BFF9-F6ABF9D56C92}" dt="2022-05-12T15:46:43.040" v="454" actId="1035"/>
          <ac:picMkLst>
            <pc:docMk/>
            <pc:sldMk cId="4138538504" sldId="276"/>
            <ac:picMk id="25" creationId="{B3410C27-9C7B-4D47-BBB5-2B335785343B}"/>
          </ac:picMkLst>
        </pc:picChg>
        <pc:picChg chg="mod">
          <ac:chgData name="Maci Wilson" userId="c9ba7705-94f4-4941-9e8a-9f1c07125868" providerId="ADAL" clId="{64C4295C-83A4-4737-BFF9-F6ABF9D56C92}" dt="2022-05-12T15:46:43.040" v="454" actId="1035"/>
          <ac:picMkLst>
            <pc:docMk/>
            <pc:sldMk cId="4138538504" sldId="276"/>
            <ac:picMk id="33" creationId="{8A5E15DD-EBBC-4E55-BD88-91ADCC9B6281}"/>
          </ac:picMkLst>
        </pc:picChg>
        <pc:picChg chg="mod">
          <ac:chgData name="Maci Wilson" userId="c9ba7705-94f4-4941-9e8a-9f1c07125868" providerId="ADAL" clId="{64C4295C-83A4-4737-BFF9-F6ABF9D56C92}" dt="2022-05-12T15:46:43.040" v="454" actId="1035"/>
          <ac:picMkLst>
            <pc:docMk/>
            <pc:sldMk cId="4138538504" sldId="276"/>
            <ac:picMk id="36" creationId="{FCE42442-E6DE-4A13-8170-A74F167E2572}"/>
          </ac:picMkLst>
        </pc:picChg>
        <pc:picChg chg="mod">
          <ac:chgData name="Maci Wilson" userId="c9ba7705-94f4-4941-9e8a-9f1c07125868" providerId="ADAL" clId="{64C4295C-83A4-4737-BFF9-F6ABF9D56C92}" dt="2022-05-12T15:46:43.040" v="454" actId="1035"/>
          <ac:picMkLst>
            <pc:docMk/>
            <pc:sldMk cId="4138538504" sldId="276"/>
            <ac:picMk id="37" creationId="{62F5C6C2-3C6C-429A-A1BC-441A9E997217}"/>
          </ac:picMkLst>
        </pc:picChg>
        <pc:picChg chg="mod">
          <ac:chgData name="Maci Wilson" userId="c9ba7705-94f4-4941-9e8a-9f1c07125868" providerId="ADAL" clId="{64C4295C-83A4-4737-BFF9-F6ABF9D56C92}" dt="2022-05-12T15:46:43.040" v="454" actId="1035"/>
          <ac:picMkLst>
            <pc:docMk/>
            <pc:sldMk cId="4138538504" sldId="276"/>
            <ac:picMk id="40" creationId="{4021498E-CEE0-41C5-9670-AB3D8B8DAD09}"/>
          </ac:picMkLst>
        </pc:picChg>
        <pc:picChg chg="mod">
          <ac:chgData name="Maci Wilson" userId="c9ba7705-94f4-4941-9e8a-9f1c07125868" providerId="ADAL" clId="{64C4295C-83A4-4737-BFF9-F6ABF9D56C92}" dt="2022-05-12T15:46:43.040" v="454" actId="1035"/>
          <ac:picMkLst>
            <pc:docMk/>
            <pc:sldMk cId="4138538504" sldId="276"/>
            <ac:picMk id="41" creationId="{44EA8E25-4F6D-4228-B5D6-D470A0A604C9}"/>
          </ac:picMkLst>
        </pc:picChg>
        <pc:picChg chg="mod">
          <ac:chgData name="Maci Wilson" userId="c9ba7705-94f4-4941-9e8a-9f1c07125868" providerId="ADAL" clId="{64C4295C-83A4-4737-BFF9-F6ABF9D56C92}" dt="2022-05-12T15:46:43.040" v="454" actId="1035"/>
          <ac:picMkLst>
            <pc:docMk/>
            <pc:sldMk cId="4138538504" sldId="276"/>
            <ac:picMk id="42" creationId="{2D78BB99-CF55-487D-9D8C-AF40A40E0CE7}"/>
          </ac:picMkLst>
        </pc:picChg>
        <pc:picChg chg="mod">
          <ac:chgData name="Maci Wilson" userId="c9ba7705-94f4-4941-9e8a-9f1c07125868" providerId="ADAL" clId="{64C4295C-83A4-4737-BFF9-F6ABF9D56C92}" dt="2022-05-12T15:46:43.040" v="454" actId="1035"/>
          <ac:picMkLst>
            <pc:docMk/>
            <pc:sldMk cId="4138538504" sldId="276"/>
            <ac:picMk id="43" creationId="{2CB34DB7-D56C-4EBD-BF8D-6CD62DD6374D}"/>
          </ac:picMkLst>
        </pc:picChg>
        <pc:picChg chg="mod">
          <ac:chgData name="Maci Wilson" userId="c9ba7705-94f4-4941-9e8a-9f1c07125868" providerId="ADAL" clId="{64C4295C-83A4-4737-BFF9-F6ABF9D56C92}" dt="2022-05-12T15:46:43.040" v="454" actId="1035"/>
          <ac:picMkLst>
            <pc:docMk/>
            <pc:sldMk cId="4138538504" sldId="276"/>
            <ac:picMk id="44" creationId="{DCAEF9FC-285B-4E05-8D92-F925D4263A09}"/>
          </ac:picMkLst>
        </pc:picChg>
        <pc:picChg chg="mod">
          <ac:chgData name="Maci Wilson" userId="c9ba7705-94f4-4941-9e8a-9f1c07125868" providerId="ADAL" clId="{64C4295C-83A4-4737-BFF9-F6ABF9D56C92}" dt="2022-05-12T15:46:43.040" v="454" actId="1035"/>
          <ac:picMkLst>
            <pc:docMk/>
            <pc:sldMk cId="4138538504" sldId="276"/>
            <ac:picMk id="45" creationId="{F895BE64-8BD1-479C-BE78-95D3EA73B2C0}"/>
          </ac:picMkLst>
        </pc:picChg>
        <pc:picChg chg="mod">
          <ac:chgData name="Maci Wilson" userId="c9ba7705-94f4-4941-9e8a-9f1c07125868" providerId="ADAL" clId="{64C4295C-83A4-4737-BFF9-F6ABF9D56C92}" dt="2022-05-12T15:46:43.040" v="454" actId="1035"/>
          <ac:picMkLst>
            <pc:docMk/>
            <pc:sldMk cId="4138538504" sldId="276"/>
            <ac:picMk id="46" creationId="{B344A2EC-4AB8-4BA8-9514-35B6B025D747}"/>
          </ac:picMkLst>
        </pc:picChg>
        <pc:picChg chg="mod">
          <ac:chgData name="Maci Wilson" userId="c9ba7705-94f4-4941-9e8a-9f1c07125868" providerId="ADAL" clId="{64C4295C-83A4-4737-BFF9-F6ABF9D56C92}" dt="2022-05-12T15:46:43.040" v="454" actId="1035"/>
          <ac:picMkLst>
            <pc:docMk/>
            <pc:sldMk cId="4138538504" sldId="276"/>
            <ac:picMk id="47" creationId="{8F71F1C6-3B3E-4E53-8676-AA7C74C5FDEF}"/>
          </ac:picMkLst>
        </pc:picChg>
        <pc:picChg chg="mod">
          <ac:chgData name="Maci Wilson" userId="c9ba7705-94f4-4941-9e8a-9f1c07125868" providerId="ADAL" clId="{64C4295C-83A4-4737-BFF9-F6ABF9D56C92}" dt="2022-05-12T15:46:43.040" v="454" actId="1035"/>
          <ac:picMkLst>
            <pc:docMk/>
            <pc:sldMk cId="4138538504" sldId="276"/>
            <ac:picMk id="48" creationId="{5B46C557-3F03-4C5D-AF83-7703A53F8A44}"/>
          </ac:picMkLst>
        </pc:picChg>
        <pc:picChg chg="mod">
          <ac:chgData name="Maci Wilson" userId="c9ba7705-94f4-4941-9e8a-9f1c07125868" providerId="ADAL" clId="{64C4295C-83A4-4737-BFF9-F6ABF9D56C92}" dt="2022-05-12T15:46:43.040" v="454" actId="1035"/>
          <ac:picMkLst>
            <pc:docMk/>
            <pc:sldMk cId="4138538504" sldId="276"/>
            <ac:picMk id="49" creationId="{934A6698-B319-43B5-8BC1-5F1ED4041745}"/>
          </ac:picMkLst>
        </pc:picChg>
        <pc:picChg chg="mod">
          <ac:chgData name="Maci Wilson" userId="c9ba7705-94f4-4941-9e8a-9f1c07125868" providerId="ADAL" clId="{64C4295C-83A4-4737-BFF9-F6ABF9D56C92}" dt="2022-05-12T15:46:43.040" v="454" actId="1035"/>
          <ac:picMkLst>
            <pc:docMk/>
            <pc:sldMk cId="4138538504" sldId="276"/>
            <ac:picMk id="50" creationId="{A358959D-8BF1-46FC-AC1F-01F02E56796A}"/>
          </ac:picMkLst>
        </pc:picChg>
      </pc:sldChg>
      <pc:sldChg chg="modSp mod">
        <pc:chgData name="Maci Wilson" userId="c9ba7705-94f4-4941-9e8a-9f1c07125868" providerId="ADAL" clId="{64C4295C-83A4-4737-BFF9-F6ABF9D56C92}" dt="2022-05-12T15:46:02.817" v="387" actId="1035"/>
        <pc:sldMkLst>
          <pc:docMk/>
          <pc:sldMk cId="846370082" sldId="279"/>
        </pc:sldMkLst>
        <pc:spChg chg="mod">
          <ac:chgData name="Maci Wilson" userId="c9ba7705-94f4-4941-9e8a-9f1c07125868" providerId="ADAL" clId="{64C4295C-83A4-4737-BFF9-F6ABF9D56C92}" dt="2022-05-12T15:45:59.606" v="382" actId="1076"/>
          <ac:spMkLst>
            <pc:docMk/>
            <pc:sldMk cId="846370082" sldId="279"/>
            <ac:spMk id="19" creationId="{8C3C3C5E-DF20-499A-BAB2-DFF010300164}"/>
          </ac:spMkLst>
        </pc:spChg>
        <pc:picChg chg="mod">
          <ac:chgData name="Maci Wilson" userId="c9ba7705-94f4-4941-9e8a-9f1c07125868" providerId="ADAL" clId="{64C4295C-83A4-4737-BFF9-F6ABF9D56C92}" dt="2022-05-12T15:45:55.102" v="380" actId="1036"/>
          <ac:picMkLst>
            <pc:docMk/>
            <pc:sldMk cId="846370082" sldId="279"/>
            <ac:picMk id="20" creationId="{8F7F189F-8B5B-4C28-9ACC-A4B826BC3307}"/>
          </ac:picMkLst>
        </pc:picChg>
        <pc:picChg chg="mod">
          <ac:chgData name="Maci Wilson" userId="c9ba7705-94f4-4941-9e8a-9f1c07125868" providerId="ADAL" clId="{64C4295C-83A4-4737-BFF9-F6ABF9D56C92}" dt="2022-05-12T15:45:55.102" v="380" actId="1036"/>
          <ac:picMkLst>
            <pc:docMk/>
            <pc:sldMk cId="846370082" sldId="279"/>
            <ac:picMk id="21" creationId="{B740F713-B18E-4950-A665-36CB97AE9495}"/>
          </ac:picMkLst>
        </pc:picChg>
        <pc:picChg chg="mod">
          <ac:chgData name="Maci Wilson" userId="c9ba7705-94f4-4941-9e8a-9f1c07125868" providerId="ADAL" clId="{64C4295C-83A4-4737-BFF9-F6ABF9D56C92}" dt="2022-05-12T15:45:55.102" v="380" actId="1036"/>
          <ac:picMkLst>
            <pc:docMk/>
            <pc:sldMk cId="846370082" sldId="279"/>
            <ac:picMk id="22" creationId="{7A79289F-98E9-47E8-B34F-48C926263A0E}"/>
          </ac:picMkLst>
        </pc:picChg>
        <pc:picChg chg="mod">
          <ac:chgData name="Maci Wilson" userId="c9ba7705-94f4-4941-9e8a-9f1c07125868" providerId="ADAL" clId="{64C4295C-83A4-4737-BFF9-F6ABF9D56C92}" dt="2022-05-12T15:45:55.102" v="380" actId="1036"/>
          <ac:picMkLst>
            <pc:docMk/>
            <pc:sldMk cId="846370082" sldId="279"/>
            <ac:picMk id="23" creationId="{7BEB9E65-7BAB-485B-9D35-68A5716F87DE}"/>
          </ac:picMkLst>
        </pc:picChg>
        <pc:picChg chg="mod">
          <ac:chgData name="Maci Wilson" userId="c9ba7705-94f4-4941-9e8a-9f1c07125868" providerId="ADAL" clId="{64C4295C-83A4-4737-BFF9-F6ABF9D56C92}" dt="2022-05-12T15:45:55.102" v="380" actId="1036"/>
          <ac:picMkLst>
            <pc:docMk/>
            <pc:sldMk cId="846370082" sldId="279"/>
            <ac:picMk id="24" creationId="{B470FE43-7B23-4968-A16F-71EA114C9F5A}"/>
          </ac:picMkLst>
        </pc:picChg>
        <pc:picChg chg="mod">
          <ac:chgData name="Maci Wilson" userId="c9ba7705-94f4-4941-9e8a-9f1c07125868" providerId="ADAL" clId="{64C4295C-83A4-4737-BFF9-F6ABF9D56C92}" dt="2022-05-12T15:45:55.102" v="380" actId="1036"/>
          <ac:picMkLst>
            <pc:docMk/>
            <pc:sldMk cId="846370082" sldId="279"/>
            <ac:picMk id="28" creationId="{57A52BA8-20E2-4187-87B2-C87097072B4D}"/>
          </ac:picMkLst>
        </pc:picChg>
        <pc:picChg chg="mod">
          <ac:chgData name="Maci Wilson" userId="c9ba7705-94f4-4941-9e8a-9f1c07125868" providerId="ADAL" clId="{64C4295C-83A4-4737-BFF9-F6ABF9D56C92}" dt="2022-05-12T15:46:02.817" v="387" actId="1035"/>
          <ac:picMkLst>
            <pc:docMk/>
            <pc:sldMk cId="846370082" sldId="279"/>
            <ac:picMk id="29" creationId="{F495F443-047A-4AC8-B56D-E6835301F5D8}"/>
          </ac:picMkLst>
        </pc:picChg>
        <pc:picChg chg="mod">
          <ac:chgData name="Maci Wilson" userId="c9ba7705-94f4-4941-9e8a-9f1c07125868" providerId="ADAL" clId="{64C4295C-83A4-4737-BFF9-F6ABF9D56C92}" dt="2022-05-12T15:46:02.817" v="387" actId="1035"/>
          <ac:picMkLst>
            <pc:docMk/>
            <pc:sldMk cId="846370082" sldId="279"/>
            <ac:picMk id="30" creationId="{92612031-678B-4811-9098-396F541C8B7A}"/>
          </ac:picMkLst>
        </pc:picChg>
        <pc:picChg chg="mod">
          <ac:chgData name="Maci Wilson" userId="c9ba7705-94f4-4941-9e8a-9f1c07125868" providerId="ADAL" clId="{64C4295C-83A4-4737-BFF9-F6ABF9D56C92}" dt="2022-05-12T15:46:02.817" v="387" actId="1035"/>
          <ac:picMkLst>
            <pc:docMk/>
            <pc:sldMk cId="846370082" sldId="279"/>
            <ac:picMk id="31" creationId="{6E3824D1-2692-4AEB-86F3-B2969E2A6146}"/>
          </ac:picMkLst>
        </pc:picChg>
        <pc:picChg chg="mod">
          <ac:chgData name="Maci Wilson" userId="c9ba7705-94f4-4941-9e8a-9f1c07125868" providerId="ADAL" clId="{64C4295C-83A4-4737-BFF9-F6ABF9D56C92}" dt="2022-05-12T15:46:02.817" v="387" actId="1035"/>
          <ac:picMkLst>
            <pc:docMk/>
            <pc:sldMk cId="846370082" sldId="279"/>
            <ac:picMk id="32" creationId="{F242130B-89F7-4797-A4D9-AF170F853F6B}"/>
          </ac:picMkLst>
        </pc:picChg>
        <pc:picChg chg="mod">
          <ac:chgData name="Maci Wilson" userId="c9ba7705-94f4-4941-9e8a-9f1c07125868" providerId="ADAL" clId="{64C4295C-83A4-4737-BFF9-F6ABF9D56C92}" dt="2022-05-12T15:46:02.817" v="387" actId="1035"/>
          <ac:picMkLst>
            <pc:docMk/>
            <pc:sldMk cId="846370082" sldId="279"/>
            <ac:picMk id="33" creationId="{7A0456C2-E274-4FB8-AC8B-AEB984D7A7BA}"/>
          </ac:picMkLst>
        </pc:picChg>
        <pc:picChg chg="mod">
          <ac:chgData name="Maci Wilson" userId="c9ba7705-94f4-4941-9e8a-9f1c07125868" providerId="ADAL" clId="{64C4295C-83A4-4737-BFF9-F6ABF9D56C92}" dt="2022-05-12T15:46:02.817" v="387" actId="1035"/>
          <ac:picMkLst>
            <pc:docMk/>
            <pc:sldMk cId="846370082" sldId="279"/>
            <ac:picMk id="34" creationId="{93EC9317-3B42-4277-B059-8CD3F5942463}"/>
          </ac:picMkLst>
        </pc:picChg>
      </pc:sldChg>
      <pc:sldChg chg="modSp mod">
        <pc:chgData name="Maci Wilson" userId="c9ba7705-94f4-4941-9e8a-9f1c07125868" providerId="ADAL" clId="{64C4295C-83A4-4737-BFF9-F6ABF9D56C92}" dt="2022-05-12T15:46:16.895" v="409" actId="1035"/>
        <pc:sldMkLst>
          <pc:docMk/>
          <pc:sldMk cId="2596164925" sldId="280"/>
        </pc:sldMkLst>
        <pc:spChg chg="mod">
          <ac:chgData name="Maci Wilson" userId="c9ba7705-94f4-4941-9e8a-9f1c07125868" providerId="ADAL" clId="{64C4295C-83A4-4737-BFF9-F6ABF9D56C92}" dt="2022-05-12T15:46:10.946" v="392" actId="20577"/>
          <ac:spMkLst>
            <pc:docMk/>
            <pc:sldMk cId="2596164925" sldId="280"/>
            <ac:spMk id="36" creationId="{3CB25A9F-FFBC-40BE-93E4-BBA98F772A88}"/>
          </ac:spMkLst>
        </pc:spChg>
        <pc:picChg chg="mod">
          <ac:chgData name="Maci Wilson" userId="c9ba7705-94f4-4941-9e8a-9f1c07125868" providerId="ADAL" clId="{64C4295C-83A4-4737-BFF9-F6ABF9D56C92}" dt="2022-05-12T15:46:16.895" v="409" actId="1035"/>
          <ac:picMkLst>
            <pc:docMk/>
            <pc:sldMk cId="2596164925" sldId="280"/>
            <ac:picMk id="37" creationId="{A777524E-E0C6-4CDB-9C2B-6F4E395F2E79}"/>
          </ac:picMkLst>
        </pc:picChg>
        <pc:picChg chg="mod">
          <ac:chgData name="Maci Wilson" userId="c9ba7705-94f4-4941-9e8a-9f1c07125868" providerId="ADAL" clId="{64C4295C-83A4-4737-BFF9-F6ABF9D56C92}" dt="2022-05-12T15:46:16.895" v="409" actId="1035"/>
          <ac:picMkLst>
            <pc:docMk/>
            <pc:sldMk cId="2596164925" sldId="280"/>
            <ac:picMk id="38" creationId="{6BC85ACD-D7AE-4E26-9592-B7732FACF9ED}"/>
          </ac:picMkLst>
        </pc:picChg>
        <pc:picChg chg="mod">
          <ac:chgData name="Maci Wilson" userId="c9ba7705-94f4-4941-9e8a-9f1c07125868" providerId="ADAL" clId="{64C4295C-83A4-4737-BFF9-F6ABF9D56C92}" dt="2022-05-12T15:46:16.895" v="409" actId="1035"/>
          <ac:picMkLst>
            <pc:docMk/>
            <pc:sldMk cId="2596164925" sldId="280"/>
            <ac:picMk id="39" creationId="{A7313A24-8832-4B7C-AD5B-973E036EF612}"/>
          </ac:picMkLst>
        </pc:picChg>
        <pc:picChg chg="mod">
          <ac:chgData name="Maci Wilson" userId="c9ba7705-94f4-4941-9e8a-9f1c07125868" providerId="ADAL" clId="{64C4295C-83A4-4737-BFF9-F6ABF9D56C92}" dt="2022-05-12T15:46:16.895" v="409" actId="1035"/>
          <ac:picMkLst>
            <pc:docMk/>
            <pc:sldMk cId="2596164925" sldId="280"/>
            <ac:picMk id="40" creationId="{7F563973-5263-4E8A-906F-6EBA2B1A9E87}"/>
          </ac:picMkLst>
        </pc:picChg>
        <pc:picChg chg="mod">
          <ac:chgData name="Maci Wilson" userId="c9ba7705-94f4-4941-9e8a-9f1c07125868" providerId="ADAL" clId="{64C4295C-83A4-4737-BFF9-F6ABF9D56C92}" dt="2022-05-12T15:46:16.895" v="409" actId="1035"/>
          <ac:picMkLst>
            <pc:docMk/>
            <pc:sldMk cId="2596164925" sldId="280"/>
            <ac:picMk id="41" creationId="{27638AD6-EB54-4148-8B96-005AE96B5477}"/>
          </ac:picMkLst>
        </pc:picChg>
        <pc:picChg chg="mod">
          <ac:chgData name="Maci Wilson" userId="c9ba7705-94f4-4941-9e8a-9f1c07125868" providerId="ADAL" clId="{64C4295C-83A4-4737-BFF9-F6ABF9D56C92}" dt="2022-05-12T15:46:16.895" v="409" actId="1035"/>
          <ac:picMkLst>
            <pc:docMk/>
            <pc:sldMk cId="2596164925" sldId="280"/>
            <ac:picMk id="42" creationId="{535D64C4-7C4D-4B38-A3C6-0D969ABE3343}"/>
          </ac:picMkLst>
        </pc:picChg>
        <pc:picChg chg="mod">
          <ac:chgData name="Maci Wilson" userId="c9ba7705-94f4-4941-9e8a-9f1c07125868" providerId="ADAL" clId="{64C4295C-83A4-4737-BFF9-F6ABF9D56C92}" dt="2022-05-12T15:46:16.895" v="409" actId="1035"/>
          <ac:picMkLst>
            <pc:docMk/>
            <pc:sldMk cId="2596164925" sldId="280"/>
            <ac:picMk id="43" creationId="{3B893FBE-0912-49E7-BF44-63FF10438E5F}"/>
          </ac:picMkLst>
        </pc:picChg>
        <pc:picChg chg="mod">
          <ac:chgData name="Maci Wilson" userId="c9ba7705-94f4-4941-9e8a-9f1c07125868" providerId="ADAL" clId="{64C4295C-83A4-4737-BFF9-F6ABF9D56C92}" dt="2022-05-12T15:46:16.895" v="409" actId="1035"/>
          <ac:picMkLst>
            <pc:docMk/>
            <pc:sldMk cId="2596164925" sldId="280"/>
            <ac:picMk id="44" creationId="{5D4B8FD8-7248-4E93-BDFE-F39973003726}"/>
          </ac:picMkLst>
        </pc:picChg>
        <pc:picChg chg="mod">
          <ac:chgData name="Maci Wilson" userId="c9ba7705-94f4-4941-9e8a-9f1c07125868" providerId="ADAL" clId="{64C4295C-83A4-4737-BFF9-F6ABF9D56C92}" dt="2022-05-12T15:46:16.895" v="409" actId="1035"/>
          <ac:picMkLst>
            <pc:docMk/>
            <pc:sldMk cId="2596164925" sldId="280"/>
            <ac:picMk id="45" creationId="{6EEFB484-AC1E-4C5E-9702-591D45310AEE}"/>
          </ac:picMkLst>
        </pc:picChg>
        <pc:picChg chg="mod">
          <ac:chgData name="Maci Wilson" userId="c9ba7705-94f4-4941-9e8a-9f1c07125868" providerId="ADAL" clId="{64C4295C-83A4-4737-BFF9-F6ABF9D56C92}" dt="2022-05-12T15:46:16.895" v="409" actId="1035"/>
          <ac:picMkLst>
            <pc:docMk/>
            <pc:sldMk cId="2596164925" sldId="280"/>
            <ac:picMk id="46" creationId="{61CD0F39-6580-4C93-AD18-B32E7558FA40}"/>
          </ac:picMkLst>
        </pc:picChg>
        <pc:picChg chg="mod">
          <ac:chgData name="Maci Wilson" userId="c9ba7705-94f4-4941-9e8a-9f1c07125868" providerId="ADAL" clId="{64C4295C-83A4-4737-BFF9-F6ABF9D56C92}" dt="2022-05-12T15:46:16.895" v="409" actId="1035"/>
          <ac:picMkLst>
            <pc:docMk/>
            <pc:sldMk cId="2596164925" sldId="280"/>
            <ac:picMk id="47" creationId="{45C56739-8F09-42FD-A498-5DDA567AE89C}"/>
          </ac:picMkLst>
        </pc:picChg>
      </pc:sldChg>
    </pc:docChg>
  </pc:docChgLst>
  <pc:docChgLst>
    <pc:chgData name="Maci Wilson" userId="c9ba7705-94f4-4941-9e8a-9f1c07125868" providerId="ADAL" clId="{21114741-41A2-4A62-A10A-EEB0C7A4A365}"/>
    <pc:docChg chg="undo custSel modSld">
      <pc:chgData name="Maci Wilson" userId="c9ba7705-94f4-4941-9e8a-9f1c07125868" providerId="ADAL" clId="{21114741-41A2-4A62-A10A-EEB0C7A4A365}" dt="2023-05-08T16:05:18.833" v="241" actId="1076"/>
      <pc:docMkLst>
        <pc:docMk/>
      </pc:docMkLst>
      <pc:sldChg chg="addSp delSp modSp mod">
        <pc:chgData name="Maci Wilson" userId="c9ba7705-94f4-4941-9e8a-9f1c07125868" providerId="ADAL" clId="{21114741-41A2-4A62-A10A-EEB0C7A4A365}" dt="2023-05-08T16:05:18.833" v="241" actId="1076"/>
        <pc:sldMkLst>
          <pc:docMk/>
          <pc:sldMk cId="218982593" sldId="261"/>
        </pc:sldMkLst>
        <pc:spChg chg="mod">
          <ac:chgData name="Maci Wilson" userId="c9ba7705-94f4-4941-9e8a-9f1c07125868" providerId="ADAL" clId="{21114741-41A2-4A62-A10A-EEB0C7A4A365}" dt="2023-05-08T16:05:06.887" v="238"/>
          <ac:spMkLst>
            <pc:docMk/>
            <pc:sldMk cId="218982593" sldId="261"/>
            <ac:spMk id="8" creationId="{CE7DC52B-CC70-4061-93ED-F4C2DD548EB5}"/>
          </ac:spMkLst>
        </pc:spChg>
        <pc:picChg chg="del">
          <ac:chgData name="Maci Wilson" userId="c9ba7705-94f4-4941-9e8a-9f1c07125868" providerId="ADAL" clId="{21114741-41A2-4A62-A10A-EEB0C7A4A365}" dt="2023-05-08T16:05:10.100" v="239" actId="478"/>
          <ac:picMkLst>
            <pc:docMk/>
            <pc:sldMk cId="218982593" sldId="261"/>
            <ac:picMk id="2" creationId="{06D104B3-500C-AF36-0A94-F01587FA1331}"/>
          </ac:picMkLst>
        </pc:picChg>
        <pc:picChg chg="del">
          <ac:chgData name="Maci Wilson" userId="c9ba7705-94f4-4941-9e8a-9f1c07125868" providerId="ADAL" clId="{21114741-41A2-4A62-A10A-EEB0C7A4A365}" dt="2023-05-08T16:05:10.100" v="239" actId="478"/>
          <ac:picMkLst>
            <pc:docMk/>
            <pc:sldMk cId="218982593" sldId="261"/>
            <ac:picMk id="5" creationId="{4D3DD799-9DAF-3CD9-00BC-82F6AB30D974}"/>
          </ac:picMkLst>
        </pc:picChg>
        <pc:picChg chg="del">
          <ac:chgData name="Maci Wilson" userId="c9ba7705-94f4-4941-9e8a-9f1c07125868" providerId="ADAL" clId="{21114741-41A2-4A62-A10A-EEB0C7A4A365}" dt="2023-05-08T16:05:10.100" v="239" actId="478"/>
          <ac:picMkLst>
            <pc:docMk/>
            <pc:sldMk cId="218982593" sldId="261"/>
            <ac:picMk id="6" creationId="{EEAA7125-4A7A-2199-6321-532E5F47A192}"/>
          </ac:picMkLst>
        </pc:picChg>
        <pc:picChg chg="add mod">
          <ac:chgData name="Maci Wilson" userId="c9ba7705-94f4-4941-9e8a-9f1c07125868" providerId="ADAL" clId="{21114741-41A2-4A62-A10A-EEB0C7A4A365}" dt="2023-05-08T16:05:18.833" v="241" actId="1076"/>
          <ac:picMkLst>
            <pc:docMk/>
            <pc:sldMk cId="218982593" sldId="261"/>
            <ac:picMk id="9" creationId="{3582E1EB-27DC-2F53-C966-E587FB0C172F}"/>
          </ac:picMkLst>
        </pc:picChg>
        <pc:picChg chg="add mod">
          <ac:chgData name="Maci Wilson" userId="c9ba7705-94f4-4941-9e8a-9f1c07125868" providerId="ADAL" clId="{21114741-41A2-4A62-A10A-EEB0C7A4A365}" dt="2023-05-08T16:05:18.833" v="241" actId="1076"/>
          <ac:picMkLst>
            <pc:docMk/>
            <pc:sldMk cId="218982593" sldId="261"/>
            <ac:picMk id="10" creationId="{777ADE30-37D4-99D8-09C4-825E64505FD6}"/>
          </ac:picMkLst>
        </pc:picChg>
        <pc:picChg chg="add mod">
          <ac:chgData name="Maci Wilson" userId="c9ba7705-94f4-4941-9e8a-9f1c07125868" providerId="ADAL" clId="{21114741-41A2-4A62-A10A-EEB0C7A4A365}" dt="2023-05-08T16:05:18.833" v="241" actId="1076"/>
          <ac:picMkLst>
            <pc:docMk/>
            <pc:sldMk cId="218982593" sldId="261"/>
            <ac:picMk id="11" creationId="{66AC9601-B754-F5FD-9A7E-4A3DD527DA8B}"/>
          </ac:picMkLst>
        </pc:picChg>
      </pc:sldChg>
      <pc:sldChg chg="addSp delSp modSp mod">
        <pc:chgData name="Maci Wilson" userId="c9ba7705-94f4-4941-9e8a-9f1c07125868" providerId="ADAL" clId="{21114741-41A2-4A62-A10A-EEB0C7A4A365}" dt="2023-05-08T15:55:14.444" v="46" actId="14100"/>
        <pc:sldMkLst>
          <pc:docMk/>
          <pc:sldMk cId="4088600463" sldId="265"/>
        </pc:sldMkLst>
        <pc:spChg chg="mod">
          <ac:chgData name="Maci Wilson" userId="c9ba7705-94f4-4941-9e8a-9f1c07125868" providerId="ADAL" clId="{21114741-41A2-4A62-A10A-EEB0C7A4A365}" dt="2023-05-08T15:55:14.444" v="46" actId="14100"/>
          <ac:spMkLst>
            <pc:docMk/>
            <pc:sldMk cId="4088600463" sldId="265"/>
            <ac:spMk id="8" creationId="{CE7DC52B-CC70-4061-93ED-F4C2DD548EB5}"/>
          </ac:spMkLst>
        </pc:spChg>
        <pc:picChg chg="add mod ord">
          <ac:chgData name="Maci Wilson" userId="c9ba7705-94f4-4941-9e8a-9f1c07125868" providerId="ADAL" clId="{21114741-41A2-4A62-A10A-EEB0C7A4A365}" dt="2023-05-08T15:55:09.364" v="45" actId="1076"/>
          <ac:picMkLst>
            <pc:docMk/>
            <pc:sldMk cId="4088600463" sldId="265"/>
            <ac:picMk id="4" creationId="{C037C083-48DC-B2E4-5B10-D085D2F935A1}"/>
          </ac:picMkLst>
        </pc:picChg>
        <pc:picChg chg="add mod">
          <ac:chgData name="Maci Wilson" userId="c9ba7705-94f4-4941-9e8a-9f1c07125868" providerId="ADAL" clId="{21114741-41A2-4A62-A10A-EEB0C7A4A365}" dt="2023-05-08T15:54:55.275" v="38" actId="1076"/>
          <ac:picMkLst>
            <pc:docMk/>
            <pc:sldMk cId="4088600463" sldId="265"/>
            <ac:picMk id="6" creationId="{413F10AC-EBEF-A7FC-973F-CD906128D240}"/>
          </ac:picMkLst>
        </pc:picChg>
        <pc:picChg chg="del">
          <ac:chgData name="Maci Wilson" userId="c9ba7705-94f4-4941-9e8a-9f1c07125868" providerId="ADAL" clId="{21114741-41A2-4A62-A10A-EEB0C7A4A365}" dt="2023-05-08T15:54:11.385" v="27" actId="478"/>
          <ac:picMkLst>
            <pc:docMk/>
            <pc:sldMk cId="4088600463" sldId="265"/>
            <ac:picMk id="9" creationId="{47F37FD4-E6D3-4704-8C62-D6594C0F6118}"/>
          </ac:picMkLst>
        </pc:picChg>
        <pc:picChg chg="del">
          <ac:chgData name="Maci Wilson" userId="c9ba7705-94f4-4941-9e8a-9f1c07125868" providerId="ADAL" clId="{21114741-41A2-4A62-A10A-EEB0C7A4A365}" dt="2023-05-08T15:53:04.369" v="2" actId="478"/>
          <ac:picMkLst>
            <pc:docMk/>
            <pc:sldMk cId="4088600463" sldId="265"/>
            <ac:picMk id="32" creationId="{FD37DFB6-6985-4033-BFD6-DC6530EFA6E7}"/>
          </ac:picMkLst>
        </pc:picChg>
        <pc:picChg chg="del">
          <ac:chgData name="Maci Wilson" userId="c9ba7705-94f4-4941-9e8a-9f1c07125868" providerId="ADAL" clId="{21114741-41A2-4A62-A10A-EEB0C7A4A365}" dt="2023-05-08T15:53:02.273" v="0" actId="478"/>
          <ac:picMkLst>
            <pc:docMk/>
            <pc:sldMk cId="4088600463" sldId="265"/>
            <ac:picMk id="33" creationId="{54B142C3-0B85-4E2F-968F-27F9B9CA8D4B}"/>
          </ac:picMkLst>
        </pc:picChg>
        <pc:picChg chg="mod">
          <ac:chgData name="Maci Wilson" userId="c9ba7705-94f4-4941-9e8a-9f1c07125868" providerId="ADAL" clId="{21114741-41A2-4A62-A10A-EEB0C7A4A365}" dt="2023-05-08T15:53:44.985" v="20" actId="1037"/>
          <ac:picMkLst>
            <pc:docMk/>
            <pc:sldMk cId="4088600463" sldId="265"/>
            <ac:picMk id="34" creationId="{D77FE071-2E3A-4DBB-A4BA-A5F966BE00F3}"/>
          </ac:picMkLst>
        </pc:picChg>
        <pc:picChg chg="mod">
          <ac:chgData name="Maci Wilson" userId="c9ba7705-94f4-4941-9e8a-9f1c07125868" providerId="ADAL" clId="{21114741-41A2-4A62-A10A-EEB0C7A4A365}" dt="2023-05-08T15:53:44.985" v="20" actId="1037"/>
          <ac:picMkLst>
            <pc:docMk/>
            <pc:sldMk cId="4088600463" sldId="265"/>
            <ac:picMk id="35" creationId="{EED7BDAF-7DC2-4EE2-8EE0-1EFAFCFB737D}"/>
          </ac:picMkLst>
        </pc:picChg>
        <pc:picChg chg="mod">
          <ac:chgData name="Maci Wilson" userId="c9ba7705-94f4-4941-9e8a-9f1c07125868" providerId="ADAL" clId="{21114741-41A2-4A62-A10A-EEB0C7A4A365}" dt="2023-05-08T15:53:44.985" v="20" actId="1037"/>
          <ac:picMkLst>
            <pc:docMk/>
            <pc:sldMk cId="4088600463" sldId="265"/>
            <ac:picMk id="36" creationId="{030D318C-D514-4FBA-AECF-6A53841ABE44}"/>
          </ac:picMkLst>
        </pc:picChg>
        <pc:picChg chg="del">
          <ac:chgData name="Maci Wilson" userId="c9ba7705-94f4-4941-9e8a-9f1c07125868" providerId="ADAL" clId="{21114741-41A2-4A62-A10A-EEB0C7A4A365}" dt="2023-05-08T15:53:03.400" v="1" actId="478"/>
          <ac:picMkLst>
            <pc:docMk/>
            <pc:sldMk cId="4088600463" sldId="265"/>
            <ac:picMk id="37" creationId="{9639D3A9-73AC-4881-B866-5C5054095D99}"/>
          </ac:picMkLst>
        </pc:picChg>
      </pc:sldChg>
      <pc:sldChg chg="delSp modSp mod">
        <pc:chgData name="Maci Wilson" userId="c9ba7705-94f4-4941-9e8a-9f1c07125868" providerId="ADAL" clId="{21114741-41A2-4A62-A10A-EEB0C7A4A365}" dt="2023-05-08T15:57:46.744" v="57" actId="478"/>
        <pc:sldMkLst>
          <pc:docMk/>
          <pc:sldMk cId="1473703976" sldId="268"/>
        </pc:sldMkLst>
        <pc:spChg chg="mod">
          <ac:chgData name="Maci Wilson" userId="c9ba7705-94f4-4941-9e8a-9f1c07125868" providerId="ADAL" clId="{21114741-41A2-4A62-A10A-EEB0C7A4A365}" dt="2023-05-08T15:57:45.642" v="56" actId="20577"/>
          <ac:spMkLst>
            <pc:docMk/>
            <pc:sldMk cId="1473703976" sldId="268"/>
            <ac:spMk id="27" creationId="{608CFE64-D76E-4728-8D30-9DAD34267F79}"/>
          </ac:spMkLst>
        </pc:spChg>
        <pc:picChg chg="del">
          <ac:chgData name="Maci Wilson" userId="c9ba7705-94f4-4941-9e8a-9f1c07125868" providerId="ADAL" clId="{21114741-41A2-4A62-A10A-EEB0C7A4A365}" dt="2023-05-08T15:57:46.744" v="57" actId="478"/>
          <ac:picMkLst>
            <pc:docMk/>
            <pc:sldMk cId="1473703976" sldId="268"/>
            <ac:picMk id="47" creationId="{F3D871AB-3780-460D-8064-8D8A1EC03FAF}"/>
          </ac:picMkLst>
        </pc:picChg>
      </pc:sldChg>
      <pc:sldChg chg="delSp modSp mod">
        <pc:chgData name="Maci Wilson" userId="c9ba7705-94f4-4941-9e8a-9f1c07125868" providerId="ADAL" clId="{21114741-41A2-4A62-A10A-EEB0C7A4A365}" dt="2023-05-08T16:03:41.927" v="209" actId="1037"/>
        <pc:sldMkLst>
          <pc:docMk/>
          <pc:sldMk cId="960518457" sldId="270"/>
        </pc:sldMkLst>
        <pc:spChg chg="mod">
          <ac:chgData name="Maci Wilson" userId="c9ba7705-94f4-4941-9e8a-9f1c07125868" providerId="ADAL" clId="{21114741-41A2-4A62-A10A-EEB0C7A4A365}" dt="2023-05-08T16:03:36.256" v="189" actId="20577"/>
          <ac:spMkLst>
            <pc:docMk/>
            <pc:sldMk cId="960518457" sldId="270"/>
            <ac:spMk id="8" creationId="{CE7DC52B-CC70-4061-93ED-F4C2DD548EB5}"/>
          </ac:spMkLst>
        </pc:spChg>
        <pc:picChg chg="mod">
          <ac:chgData name="Maci Wilson" userId="c9ba7705-94f4-4941-9e8a-9f1c07125868" providerId="ADAL" clId="{21114741-41A2-4A62-A10A-EEB0C7A4A365}" dt="2023-05-08T16:03:41.927" v="209" actId="1037"/>
          <ac:picMkLst>
            <pc:docMk/>
            <pc:sldMk cId="960518457" sldId="270"/>
            <ac:picMk id="2" creationId="{43007321-86D0-C728-A470-8DDA6F02F8CD}"/>
          </ac:picMkLst>
        </pc:picChg>
        <pc:picChg chg="del">
          <ac:chgData name="Maci Wilson" userId="c9ba7705-94f4-4941-9e8a-9f1c07125868" providerId="ADAL" clId="{21114741-41A2-4A62-A10A-EEB0C7A4A365}" dt="2023-05-08T16:03:33.860" v="182" actId="478"/>
          <ac:picMkLst>
            <pc:docMk/>
            <pc:sldMk cId="960518457" sldId="270"/>
            <ac:picMk id="7" creationId="{97BCD0F8-A786-4291-BAB3-D20CD28EBC42}"/>
          </ac:picMkLst>
        </pc:picChg>
      </pc:sldChg>
      <pc:sldChg chg="delSp modSp mod">
        <pc:chgData name="Maci Wilson" userId="c9ba7705-94f4-4941-9e8a-9f1c07125868" providerId="ADAL" clId="{21114741-41A2-4A62-A10A-EEB0C7A4A365}" dt="2023-05-08T16:04:03.291" v="222" actId="478"/>
        <pc:sldMkLst>
          <pc:docMk/>
          <pc:sldMk cId="4160923747" sldId="271"/>
        </pc:sldMkLst>
        <pc:spChg chg="mod">
          <ac:chgData name="Maci Wilson" userId="c9ba7705-94f4-4941-9e8a-9f1c07125868" providerId="ADAL" clId="{21114741-41A2-4A62-A10A-EEB0C7A4A365}" dt="2023-05-08T16:04:02.323" v="221" actId="20577"/>
          <ac:spMkLst>
            <pc:docMk/>
            <pc:sldMk cId="4160923747" sldId="271"/>
            <ac:spMk id="21" creationId="{E726BB17-AB3F-469D-A382-6B44B0F6D037}"/>
          </ac:spMkLst>
        </pc:spChg>
        <pc:picChg chg="del">
          <ac:chgData name="Maci Wilson" userId="c9ba7705-94f4-4941-9e8a-9f1c07125868" providerId="ADAL" clId="{21114741-41A2-4A62-A10A-EEB0C7A4A365}" dt="2023-05-08T16:04:03.291" v="222" actId="478"/>
          <ac:picMkLst>
            <pc:docMk/>
            <pc:sldMk cId="4160923747" sldId="271"/>
            <ac:picMk id="33" creationId="{2BD7CCDD-B4CE-4DCA-BB7B-5B279A6CAF01}"/>
          </ac:picMkLst>
        </pc:picChg>
      </pc:sldChg>
      <pc:sldChg chg="addSp delSp modSp mod">
        <pc:chgData name="Maci Wilson" userId="c9ba7705-94f4-4941-9e8a-9f1c07125868" providerId="ADAL" clId="{21114741-41A2-4A62-A10A-EEB0C7A4A365}" dt="2023-05-08T16:03:12.482" v="181" actId="20577"/>
        <pc:sldMkLst>
          <pc:docMk/>
          <pc:sldMk cId="2596164925" sldId="280"/>
        </pc:sldMkLst>
        <pc:spChg chg="mod">
          <ac:chgData name="Maci Wilson" userId="c9ba7705-94f4-4941-9e8a-9f1c07125868" providerId="ADAL" clId="{21114741-41A2-4A62-A10A-EEB0C7A4A365}" dt="2023-05-08T16:03:12.482" v="181" actId="20577"/>
          <ac:spMkLst>
            <pc:docMk/>
            <pc:sldMk cId="2596164925" sldId="280"/>
            <ac:spMk id="36" creationId="{3CB25A9F-FFBC-40BE-93E4-BBA98F772A88}"/>
          </ac:spMkLst>
        </pc:spChg>
        <pc:picChg chg="add mod">
          <ac:chgData name="Maci Wilson" userId="c9ba7705-94f4-4941-9e8a-9f1c07125868" providerId="ADAL" clId="{21114741-41A2-4A62-A10A-EEB0C7A4A365}" dt="2023-05-08T16:01:43.977" v="152" actId="1076"/>
          <ac:picMkLst>
            <pc:docMk/>
            <pc:sldMk cId="2596164925" sldId="280"/>
            <ac:picMk id="3" creationId="{BBF5F3F3-699D-1CB9-A6B8-B0919E0E7652}"/>
          </ac:picMkLst>
        </pc:picChg>
        <pc:picChg chg="del">
          <ac:chgData name="Maci Wilson" userId="c9ba7705-94f4-4941-9e8a-9f1c07125868" providerId="ADAL" clId="{21114741-41A2-4A62-A10A-EEB0C7A4A365}" dt="2023-05-08T15:59:23.383" v="58" actId="478"/>
          <ac:picMkLst>
            <pc:docMk/>
            <pc:sldMk cId="2596164925" sldId="280"/>
            <ac:picMk id="27" creationId="{92E9C544-4AB2-48E6-88FD-46FB5608F900}"/>
          </ac:picMkLst>
        </pc:picChg>
        <pc:picChg chg="mod">
          <ac:chgData name="Maci Wilson" userId="c9ba7705-94f4-4941-9e8a-9f1c07125868" providerId="ADAL" clId="{21114741-41A2-4A62-A10A-EEB0C7A4A365}" dt="2023-05-08T16:02:24.148" v="153" actId="14826"/>
          <ac:picMkLst>
            <pc:docMk/>
            <pc:sldMk cId="2596164925" sldId="280"/>
            <ac:picMk id="39" creationId="{A7313A24-8832-4B7C-AD5B-973E036EF612}"/>
          </ac:picMkLst>
        </pc:picChg>
        <pc:picChg chg="mod">
          <ac:chgData name="Maci Wilson" userId="c9ba7705-94f4-4941-9e8a-9f1c07125868" providerId="ADAL" clId="{21114741-41A2-4A62-A10A-EEB0C7A4A365}" dt="2023-05-08T16:01:07.982" v="143" actId="14826"/>
          <ac:picMkLst>
            <pc:docMk/>
            <pc:sldMk cId="2596164925" sldId="280"/>
            <ac:picMk id="43" creationId="{3B893FBE-0912-49E7-BF44-63FF10438E5F}"/>
          </ac:picMkLst>
        </pc:picChg>
        <pc:picChg chg="mod">
          <ac:chgData name="Maci Wilson" userId="c9ba7705-94f4-4941-9e8a-9f1c07125868" providerId="ADAL" clId="{21114741-41A2-4A62-A10A-EEB0C7A4A365}" dt="2023-05-08T16:01:13.495" v="144" actId="14826"/>
          <ac:picMkLst>
            <pc:docMk/>
            <pc:sldMk cId="2596164925" sldId="280"/>
            <ac:picMk id="44" creationId="{5D4B8FD8-7248-4E93-BDFE-F39973003726}"/>
          </ac:picMkLst>
        </pc:picChg>
        <pc:picChg chg="mod">
          <ac:chgData name="Maci Wilson" userId="c9ba7705-94f4-4941-9e8a-9f1c07125868" providerId="ADAL" clId="{21114741-41A2-4A62-A10A-EEB0C7A4A365}" dt="2023-05-08T16:01:18.572" v="145" actId="14826"/>
          <ac:picMkLst>
            <pc:docMk/>
            <pc:sldMk cId="2596164925" sldId="280"/>
            <ac:picMk id="45" creationId="{6EEFB484-AC1E-4C5E-9702-591D45310AEE}"/>
          </ac:picMkLst>
        </pc:picChg>
      </pc:sldChg>
    </pc:docChg>
  </pc:docChgLst>
  <pc:docChgLst>
    <pc:chgData name="Maci Wilson" userId="c9ba7705-94f4-4941-9e8a-9f1c07125868" providerId="ADAL" clId="{4B668DD0-4B64-4818-AB8B-EF12739FB500}"/>
    <pc:docChg chg="modSld">
      <pc:chgData name="Maci Wilson" userId="c9ba7705-94f4-4941-9e8a-9f1c07125868" providerId="ADAL" clId="{4B668DD0-4B64-4818-AB8B-EF12739FB500}" dt="2022-09-27T20:11:34.540" v="11" actId="20577"/>
      <pc:docMkLst>
        <pc:docMk/>
      </pc:docMkLst>
      <pc:sldChg chg="modSp mod">
        <pc:chgData name="Maci Wilson" userId="c9ba7705-94f4-4941-9e8a-9f1c07125868" providerId="ADAL" clId="{4B668DD0-4B64-4818-AB8B-EF12739FB500}" dt="2022-09-27T20:11:34.540" v="11" actId="20577"/>
        <pc:sldMkLst>
          <pc:docMk/>
          <pc:sldMk cId="1670252140" sldId="256"/>
        </pc:sldMkLst>
        <pc:spChg chg="mod">
          <ac:chgData name="Maci Wilson" userId="c9ba7705-94f4-4941-9e8a-9f1c07125868" providerId="ADAL" clId="{4B668DD0-4B64-4818-AB8B-EF12739FB500}" dt="2022-09-27T20:11:34.540" v="11" actId="20577"/>
          <ac:spMkLst>
            <pc:docMk/>
            <pc:sldMk cId="1670252140" sldId="256"/>
            <ac:spMk id="4" creationId="{D5B2BC59-134D-4AFC-B52F-67591CAB876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1E0C90-1D4B-4894-A52F-6A61A87821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C6E43D-3065-44B8-88CF-754AF46FCB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46A32-BF80-4EEB-9349-9686B10A492B}" type="datetimeFigureOut">
              <a:rPr lang="ru-RU" smtClean="0"/>
              <a:t>08.05.2023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C3A23-7175-4E59-B38B-B4E81F5213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400A4-4A42-4A50-BC86-D7DA38EF2A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42A9F-EB4A-4976-901B-F47991B5E1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7907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A9E41-F7BA-42D1-923E-C3B58F2FDEC1}" type="datetimeFigureOut">
              <a:rPr lang="ru-RU" smtClean="0"/>
              <a:t>08.05.2023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C6CC0-914F-4A6F-B8FE-1137B7ABBB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5645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28730"/>
            <a:ext cx="11274552" cy="1772070"/>
          </a:xfrm>
          <a:solidFill>
            <a:schemeClr val="accent1">
              <a:alpha val="30000"/>
            </a:schemeClr>
          </a:solidFill>
        </p:spPr>
        <p:txBody>
          <a:bodyPr tIns="252000" rIns="90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0364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4D017-0A70-4D48-AAEC-419979E13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4596-3085-4BB2-8F53-0564AA69708A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BC7E7-6231-47E3-8EF5-B6940485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F16B4-2B81-4254-9C13-836431B5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01015CF-499A-4BBE-9753-C58924478363}"/>
              </a:ext>
            </a:extLst>
          </p:cNvPr>
          <p:cNvSpPr/>
          <p:nvPr userDrawn="1"/>
        </p:nvSpPr>
        <p:spPr>
          <a:xfrm>
            <a:off x="1810787" y="2541781"/>
            <a:ext cx="2322576" cy="2322576"/>
          </a:xfrm>
          <a:prstGeom prst="ellipse">
            <a:avLst/>
          </a:pr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>
                  <a:lumMod val="75000"/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25F4982-38CF-44F1-8F23-63FB784DDB3F}"/>
              </a:ext>
            </a:extLst>
          </p:cNvPr>
          <p:cNvSpPr/>
          <p:nvPr userDrawn="1"/>
        </p:nvSpPr>
        <p:spPr>
          <a:xfrm>
            <a:off x="3997452" y="2200193"/>
            <a:ext cx="3008376" cy="3008376"/>
          </a:xfrm>
          <a:prstGeom prst="ellipse">
            <a:avLst/>
          </a:prstGeom>
          <a:gradFill>
            <a:gsLst>
              <a:gs pos="100000">
                <a:schemeClr val="bg2">
                  <a:lumMod val="75000"/>
                  <a:alpha val="20000"/>
                </a:schemeClr>
              </a:gs>
              <a:gs pos="0">
                <a:schemeClr val="tx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9E2742-0CF7-4498-9804-D4E1B556238F}"/>
              </a:ext>
            </a:extLst>
          </p:cNvPr>
          <p:cNvSpPr/>
          <p:nvPr userDrawn="1"/>
        </p:nvSpPr>
        <p:spPr>
          <a:xfrm>
            <a:off x="6869918" y="1978150"/>
            <a:ext cx="3511296" cy="3511296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BA84852-3669-4ADB-BADA-A7F54196B2B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73295" y="30711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32ADE7C-CB58-4543-8A89-D1BAA23B59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0075" y="5649340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EF70025-7AF3-426D-AAE8-5D25E1A5CB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65887" y="3909381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dirty="0"/>
              <a:t>Billion</a:t>
            </a:r>
            <a:endParaRPr lang="ru-RU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48A1176-4AC8-4197-8737-21A26EC60370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62457" y="5674484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E48A353-E825-43A2-9268-3772DF852C93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7383566" y="5656692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289C6559-A412-4545-8BEA-9C8CF0E92D8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2860" y="30688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B7BFF13-EDBB-45CE-97A5-A148A3ACA7A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26786" y="30688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4CFD8A3C-72E7-4646-94B5-3D08F2A9B98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03232" y="3917466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dirty="0"/>
              <a:t>Billion</a:t>
            </a:r>
            <a:endParaRPr lang="ru-RU" dirty="0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16E9923E-87D9-40DD-9F02-63A0EE936A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27157" y="3917466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dirty="0"/>
              <a:t>Billion</a:t>
            </a:r>
            <a:endParaRPr lang="ru-RU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38ED511-212A-DA4E-98FC-496D7B92A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3F5D1F3-7B20-844A-AD7A-66AA1CAC2557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9106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6096000" y="2875541"/>
            <a:ext cx="5653088" cy="272491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909018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0" y="2891583"/>
            <a:ext cx="6096000" cy="272491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3278541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3663631"/>
            <a:ext cx="4820533" cy="1618232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1pPr>
            <a:lvl2pPr marL="628650" indent="-17145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495790" y="3278541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95790" y="3663631"/>
            <a:ext cx="4820533" cy="1618232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1pPr>
            <a:lvl2pPr marL="628650" indent="-1714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833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9AECFA43-CD95-4331-BDD6-DA02FC838900}"/>
              </a:ext>
            </a:extLst>
          </p:cNvPr>
          <p:cNvSpPr/>
          <p:nvPr userDrawn="1"/>
        </p:nvSpPr>
        <p:spPr>
          <a:xfrm>
            <a:off x="0" y="1426745"/>
            <a:ext cx="12192000" cy="498348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623"/>
            <a:ext cx="1080000" cy="234000"/>
          </a:xfrm>
        </p:spPr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Picture Placeholder 11" descr="Competitors logos quadrant">
            <a:extLst>
              <a:ext uri="{FF2B5EF4-FFF2-40B4-BE49-F238E27FC236}">
                <a16:creationId xmlns:a16="http://schemas.microsoft.com/office/drawing/2014/main" id="{AA265DB5-0ACC-4872-94A9-E59194B1A497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271215" y="2800279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2</a:t>
            </a:r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23" name="Picture Placeholder 11" descr="Competitors logos quadrant">
            <a:extLst>
              <a:ext uri="{FF2B5EF4-FFF2-40B4-BE49-F238E27FC236}">
                <a16:creationId xmlns:a16="http://schemas.microsoft.com/office/drawing/2014/main" id="{D93F8F87-5281-4F40-82FC-A4B985EAFE8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366167" y="2237506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1</a:t>
            </a:r>
            <a:endParaRPr lang="en-US" dirty="0"/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24" name="Picture Placeholder 11" descr="Competitors logos quadrant">
            <a:extLst>
              <a:ext uri="{FF2B5EF4-FFF2-40B4-BE49-F238E27FC236}">
                <a16:creationId xmlns:a16="http://schemas.microsoft.com/office/drawing/2014/main" id="{DEEA12AF-CE7B-41C2-8A17-EC693ECF8C3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872684" y="4678392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3</a:t>
            </a:r>
            <a:endParaRPr lang="en-US" dirty="0"/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25" name="Picture Placeholder 11" descr="Competitors logos quadrant">
            <a:extLst>
              <a:ext uri="{FF2B5EF4-FFF2-40B4-BE49-F238E27FC236}">
                <a16:creationId xmlns:a16="http://schemas.microsoft.com/office/drawing/2014/main" id="{5F18F8B8-2496-4093-BFC7-531592943EB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636591" y="2856931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4</a:t>
            </a:r>
            <a:endParaRPr lang="en-US" dirty="0"/>
          </a:p>
          <a:p>
            <a:r>
              <a:rPr lang="en-US" dirty="0"/>
              <a:t>Logo</a:t>
            </a:r>
            <a:r>
              <a:rPr lang="ru-RU" dirty="0"/>
              <a:t>я</a:t>
            </a:r>
          </a:p>
        </p:txBody>
      </p:sp>
      <p:sp>
        <p:nvSpPr>
          <p:cNvPr id="28" name="Picture Placeholder 11" descr="Competitors logos quadrant">
            <a:extLst>
              <a:ext uri="{FF2B5EF4-FFF2-40B4-BE49-F238E27FC236}">
                <a16:creationId xmlns:a16="http://schemas.microsoft.com/office/drawing/2014/main" id="{7FA1C20D-8A7C-4FF1-8DFB-ECACC4C2BC6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8028" y="4783318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5</a:t>
            </a:r>
            <a:endParaRPr lang="en-US" dirty="0"/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29" name="Picture Placeholder 11" descr="Competitors logos quadrant">
            <a:extLst>
              <a:ext uri="{FF2B5EF4-FFF2-40B4-BE49-F238E27FC236}">
                <a16:creationId xmlns:a16="http://schemas.microsoft.com/office/drawing/2014/main" id="{62CD1D6A-EBAA-473C-A87B-407D209FA4F0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155216" y="4546154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6</a:t>
            </a:r>
            <a:endParaRPr lang="en-US" dirty="0"/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7B05968-4C1C-466A-8E74-060D9E16DA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36613" y="3922337"/>
            <a:ext cx="2741612" cy="248888"/>
          </a:xfrm>
        </p:spPr>
        <p:txBody>
          <a:bodyPr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dirty="0"/>
              <a:t>More expensive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0E78D4-0FC2-422B-8A0E-4B77C857682A}"/>
              </a:ext>
            </a:extLst>
          </p:cNvPr>
          <p:cNvCxnSpPr/>
          <p:nvPr userDrawn="1"/>
        </p:nvCxnSpPr>
        <p:spPr>
          <a:xfrm>
            <a:off x="943519" y="3858087"/>
            <a:ext cx="103320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0420273-FFF6-4145-952E-E1EC3C641A9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4162800" y="3876719"/>
            <a:ext cx="38664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14">
            <a:extLst>
              <a:ext uri="{FF2B5EF4-FFF2-40B4-BE49-F238E27FC236}">
                <a16:creationId xmlns:a16="http://schemas.microsoft.com/office/drawing/2014/main" id="{D916D7D1-7F63-4867-9C6C-31228BEAC6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64329" y="2259757"/>
            <a:ext cx="1463040" cy="987552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43D1C529-2673-461C-AD18-9EDFAA659C0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601699" y="3922337"/>
            <a:ext cx="2741612" cy="248888"/>
          </a:xfrm>
        </p:spPr>
        <p:txBody>
          <a:bodyPr>
            <a:noAutofit/>
          </a:bodyPr>
          <a:lstStyle>
            <a:lvl1pPr marL="0" indent="0" algn="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dirty="0"/>
              <a:t>Less expensive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5900A478-228D-4DD3-985B-4DF3CC82896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718845" y="5880592"/>
            <a:ext cx="2741612" cy="248888"/>
          </a:xfrm>
        </p:spPr>
        <p:txBody>
          <a:bodyPr>
            <a:no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dirty="0"/>
              <a:t>Less convenient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34D00100-49AA-43BE-AF2F-0E9CEC49EAC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731544" y="1640745"/>
            <a:ext cx="2741612" cy="248888"/>
          </a:xfrm>
        </p:spPr>
        <p:txBody>
          <a:bodyPr>
            <a:no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dirty="0"/>
              <a:t>More convenient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123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7975092" y="1805693"/>
            <a:ext cx="3758184" cy="461772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84F357-0C41-471E-A413-4D42ADE55B12}"/>
              </a:ext>
            </a:extLst>
          </p:cNvPr>
          <p:cNvSpPr/>
          <p:nvPr userDrawn="1"/>
        </p:nvSpPr>
        <p:spPr>
          <a:xfrm>
            <a:off x="458724" y="2582933"/>
            <a:ext cx="3758184" cy="384048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4216908" y="2171453"/>
            <a:ext cx="3758184" cy="425196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2954554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3" y="3339644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9F31D3-FC19-4A61-A915-5F11C6F7EBD8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8356757" y="2078801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6AA97C78-ABC3-4559-8EFA-1F24C3A6E3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56757" y="2463891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4594797" y="2512808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94797" y="2897898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A49833F3-6413-44EC-8040-14916325170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6613" y="3750523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2438" indent="-2857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452438" indent="-2857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ED92B51-6B31-41E1-908C-1D392F31AA4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356757" y="2874770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395288" indent="-228600">
              <a:buClr>
                <a:schemeClr val="bg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521B8C30-3AD9-43DC-A76C-342C3CD53A2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594797" y="3308777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339725" indent="-179388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BF6E52A-5DC5-8A44-8397-829FF33C5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E3B0746-B135-6943-B0F2-D32EF8E8B428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489694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0215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693014"/>
          </a:xfrm>
        </p:spPr>
        <p:txBody>
          <a:bodyPr lIns="36000" tIns="0" rIns="0" bIns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323804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495790" y="2323804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4D5FA-EBD7-472E-9864-D76743BAB4DF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36613" y="2811998"/>
            <a:ext cx="4821237" cy="266065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BA129CFA-D87C-494E-9E6D-E317C4D157E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495086" y="2811998"/>
            <a:ext cx="4821237" cy="266065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047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20EF9D-83C9-45F8-AAA9-A9768470F99F}"/>
              </a:ext>
            </a:extLst>
          </p:cNvPr>
          <p:cNvSpPr/>
          <p:nvPr userDrawn="1"/>
        </p:nvSpPr>
        <p:spPr>
          <a:xfrm>
            <a:off x="0" y="2230316"/>
            <a:ext cx="12192000" cy="3346704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61888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4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4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EAB0330-0960-495D-9FAC-850DB0CAFF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6614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1323B59-309B-4779-B127-7711E7D88F1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36614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57E6D8-B21E-4D49-AF8E-C735B517506B}"/>
              </a:ext>
            </a:extLst>
          </p:cNvPr>
          <p:cNvSpPr/>
          <p:nvPr userDrawn="1"/>
        </p:nvSpPr>
        <p:spPr>
          <a:xfrm>
            <a:off x="0" y="3623709"/>
            <a:ext cx="12192000" cy="54864"/>
          </a:xfrm>
          <a:prstGeom prst="rect">
            <a:avLst/>
          </a:prstGeom>
          <a:gradFill>
            <a:gsLst>
              <a:gs pos="100000">
                <a:srgbClr val="6D3B4F"/>
              </a:gs>
              <a:gs pos="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CECCEB-7C61-48C7-8F81-9ECE7ABA9E67}"/>
              </a:ext>
            </a:extLst>
          </p:cNvPr>
          <p:cNvSpPr/>
          <p:nvPr userDrawn="1"/>
        </p:nvSpPr>
        <p:spPr>
          <a:xfrm>
            <a:off x="852661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97F8095-EAF8-4F5A-B2A6-0476B8D2EAF0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588108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FB58FA02-066D-4A4D-BFEA-4ABCF3B550B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88108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3A77CFD-3FEF-4E6F-BC4F-8ED7F101103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88108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D6E2C46-79E6-4C33-A9DE-9F0BE9199694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588108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18DF9D1-5757-4445-9078-38760F447FFE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3024487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93B8732-2AA4-40C3-A4A3-44C5803BDA1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024487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1BFD035-7AF1-47EA-9F1C-AE04879DA45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24487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0720D82-39E2-490D-913A-B6DA31CAC2BD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3024487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8CB98AA-B672-4560-9A4C-F0E472D7D508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5212360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051BF3E5-DBCA-46BD-A139-755813ECCCC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212360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4E2B5368-5C92-477C-B64A-0B1236EC471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12360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1C29312-F699-465F-96BC-B65A2C3356B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5212360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613D924-E33A-4DAE-B253-E9668378EC73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7400234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4C346CE6-85D2-4744-ABBA-4EB5E51EB80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400234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D7E5C35-923C-473E-8BB9-F2F1AB3A2BB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400234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56DD156-6646-433D-ABE8-CB244D53D6C1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7400234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C33C4CE-CEA6-4AC9-B1DB-8224A4517350}"/>
              </a:ext>
            </a:extLst>
          </p:cNvPr>
          <p:cNvSpPr/>
          <p:nvPr userDrawn="1"/>
        </p:nvSpPr>
        <p:spPr>
          <a:xfrm>
            <a:off x="3039908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71AA6E8-880E-404C-8BCA-7949D28E7AF8}"/>
              </a:ext>
            </a:extLst>
          </p:cNvPr>
          <p:cNvSpPr/>
          <p:nvPr userDrawn="1"/>
        </p:nvSpPr>
        <p:spPr>
          <a:xfrm>
            <a:off x="5227155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7D3B90E-8FC3-4B84-A2BB-8862D5EC070B}"/>
              </a:ext>
            </a:extLst>
          </p:cNvPr>
          <p:cNvSpPr/>
          <p:nvPr userDrawn="1"/>
        </p:nvSpPr>
        <p:spPr>
          <a:xfrm>
            <a:off x="7414402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3E9DB54-6797-4300-B6CA-0A9CF186B458}"/>
              </a:ext>
            </a:extLst>
          </p:cNvPr>
          <p:cNvSpPr/>
          <p:nvPr userDrawn="1"/>
        </p:nvSpPr>
        <p:spPr>
          <a:xfrm>
            <a:off x="9601649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5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207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4" y="740998"/>
            <a:ext cx="2759105" cy="568800"/>
          </a:xfrm>
        </p:spPr>
        <p:txBody>
          <a:bodyPr lIns="36000" tIns="0" rIns="0" bIns="0">
            <a:noAutofit/>
          </a:bodyPr>
          <a:lstStyle/>
          <a:p>
            <a:r>
              <a:rPr lang="en-US" dirty="0"/>
              <a:t>Title Here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5" y="1377833"/>
            <a:ext cx="2760828" cy="1630062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36EC64A7-7FE6-41B3-B27F-E6B0C0BAA1FD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3983038" y="740998"/>
            <a:ext cx="6159583" cy="465063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table</a:t>
            </a:r>
            <a:endParaRPr lang="ru-RU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157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20EF9D-83C9-45F8-AAA9-A9768470F99F}"/>
              </a:ext>
            </a:extLst>
          </p:cNvPr>
          <p:cNvSpPr/>
          <p:nvPr userDrawn="1"/>
        </p:nvSpPr>
        <p:spPr>
          <a:xfrm>
            <a:off x="0" y="1613512"/>
            <a:ext cx="12192000" cy="27432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bg2">
                  <a:alpha val="2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CB4EFCF-84EC-4420-9A2B-7C028E7505B0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724400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3C20DBAD-9FE7-4F62-B952-1D72DC8B9A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981200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3" name="Picture Placeholder 11">
            <a:extLst>
              <a:ext uri="{FF2B5EF4-FFF2-40B4-BE49-F238E27FC236}">
                <a16:creationId xmlns:a16="http://schemas.microsoft.com/office/drawing/2014/main" id="{6AE95BF3-594D-4F6F-95D5-18D8A51D5197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66232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98800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98800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1323B59-309B-4779-B127-7711E7D88F1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2398800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18DF9D1-5757-4445-9078-38760F447FFE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5142000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93B8732-2AA4-40C3-A4A3-44C5803BDA1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42000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0720D82-39E2-490D-913A-B6DA31CAC2BD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5142000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8CB98AA-B672-4560-9A4C-F0E472D7D508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7900579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051BF3E5-DBCA-46BD-A139-755813ECCCC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900579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1C29312-F699-465F-96BC-B65A2C3356B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7900579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9593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61888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6BA5EAA-9D1F-41A8-B061-8C18B61C4F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75465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60E8EB22-EE54-4319-BFD9-B51D4D584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5465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0604DC3-2547-4A5A-8AF8-1051ADC267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36614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21D8720-648F-4748-B19E-15B596D77B9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975465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E31B211B-885A-40F6-A25D-6EDF68FBD3A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975465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C2F4D19D-CC90-455D-8947-5DCD00EA92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36614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5CAA23C-172B-4B6C-BB10-4F4DB6CFD19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5532112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5873C0A4-108E-4DD1-A604-311D061489D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32112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FA4996C0-7B37-42C4-BDFF-F0C54D4A88C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393261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E2C9DE6-67CA-4E0C-8A51-B7AC8BD5AE98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5532112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052A6B3A-E7C7-42AC-A91D-7921E2DCA42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532112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id="{BDE373C5-22C4-4D2E-B2C9-747EA0C709E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393261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DF658B1C-69F4-44D8-97E9-5536A307168D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9088759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E49F5D3C-52A4-4CF3-9C76-8E7F4AD0674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088759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8" name="Picture Placeholder 11">
            <a:extLst>
              <a:ext uri="{FF2B5EF4-FFF2-40B4-BE49-F238E27FC236}">
                <a16:creationId xmlns:a16="http://schemas.microsoft.com/office/drawing/2014/main" id="{1AEC50E2-8D09-4E52-90BC-C296ED16B93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949908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1A890E15-BFA6-4C98-BF47-CD2501130937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9088759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65EAB51A-2C46-46D9-9E90-A9C9D977064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088759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1" name="Picture Placeholder 11">
            <a:extLst>
              <a:ext uri="{FF2B5EF4-FFF2-40B4-BE49-F238E27FC236}">
                <a16:creationId xmlns:a16="http://schemas.microsoft.com/office/drawing/2014/main" id="{A8E96B85-B153-4EB9-8F26-0E948B5DC17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949908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9871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6298520" cy="568800"/>
          </a:xfrm>
        </p:spPr>
        <p:txBody>
          <a:bodyPr lIns="36000" tIns="0" rIns="0" bIns="0">
            <a:no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5" y="1377833"/>
            <a:ext cx="2497428" cy="1630062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hart Placeholder 7">
            <a:extLst>
              <a:ext uri="{FF2B5EF4-FFF2-40B4-BE49-F238E27FC236}">
                <a16:creationId xmlns:a16="http://schemas.microsoft.com/office/drawing/2014/main" id="{1E42105A-8901-45BF-9233-D1C9076AA50C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404384" y="1377832"/>
            <a:ext cx="3730750" cy="378200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chart</a:t>
            </a:r>
            <a:endParaRPr lang="ru-RU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7107B0-5001-4D98-9D90-6DB407B0C99E}"/>
              </a:ext>
            </a:extLst>
          </p:cNvPr>
          <p:cNvSpPr/>
          <p:nvPr userDrawn="1"/>
        </p:nvSpPr>
        <p:spPr>
          <a:xfrm>
            <a:off x="7219540" y="1527734"/>
            <a:ext cx="329184" cy="3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5BAF7D-E84D-4AEA-9267-5A89F2D57394}"/>
              </a:ext>
            </a:extLst>
          </p:cNvPr>
          <p:cNvSpPr/>
          <p:nvPr userDrawn="1"/>
        </p:nvSpPr>
        <p:spPr>
          <a:xfrm>
            <a:off x="9664979" y="1527734"/>
            <a:ext cx="329184" cy="327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C2C2B5-DF2F-44D9-8AD0-91755942639B}"/>
              </a:ext>
            </a:extLst>
          </p:cNvPr>
          <p:cNvSpPr/>
          <p:nvPr userDrawn="1"/>
        </p:nvSpPr>
        <p:spPr>
          <a:xfrm>
            <a:off x="7219540" y="2784622"/>
            <a:ext cx="329184" cy="3276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0C2358-0880-4DCC-B591-574B77C88AF3}"/>
              </a:ext>
            </a:extLst>
          </p:cNvPr>
          <p:cNvSpPr/>
          <p:nvPr userDrawn="1"/>
        </p:nvSpPr>
        <p:spPr>
          <a:xfrm>
            <a:off x="9664979" y="2784622"/>
            <a:ext cx="329184" cy="3276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7B18BE-4EA4-4304-9B25-9AFC3F1868EC}"/>
              </a:ext>
            </a:extLst>
          </p:cNvPr>
          <p:cNvSpPr/>
          <p:nvPr userDrawn="1"/>
        </p:nvSpPr>
        <p:spPr>
          <a:xfrm>
            <a:off x="7219540" y="4041509"/>
            <a:ext cx="329184" cy="327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40C470-7D62-4550-AD27-E5BE738863B2}"/>
              </a:ext>
            </a:extLst>
          </p:cNvPr>
          <p:cNvSpPr/>
          <p:nvPr userDrawn="1"/>
        </p:nvSpPr>
        <p:spPr>
          <a:xfrm>
            <a:off x="9664979" y="4041509"/>
            <a:ext cx="329184" cy="327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BD8106-14EB-4162-8957-82C7E455BE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30599" y="1868634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FE4100F4-A1CC-43D0-96D1-E78EC88BAC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0599" y="2253725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4F231A8-6423-4204-8A45-BD1BAAD2C15D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230599" y="313283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130B9E51-E0C5-4A35-BEE4-403EC90B94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30599" y="351793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5BEF9D2-60F1-4384-BF4C-DCE3EDF0F3A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230599" y="438240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7F998711-69B2-43A8-A7D8-E7A288289C3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0599" y="476750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7B47401-961F-4A4C-8D84-D03D8A8BE7FB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9664979" y="1868634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D948BF1-3892-42AB-AEF7-4A687A9AE9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64979" y="2253725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9C37FED-20A3-48CB-B63E-181FBBF8F3C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664979" y="313283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C32AD82-37DD-4D41-8921-3CBF761FEB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664979" y="351793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3D98E47-00B1-412D-9DBB-62ACC0398C8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9664979" y="438240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A753B197-EDD7-45BA-A120-4C3343A3FC5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664979" y="476750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7054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>
          <p15:clr>
            <a:srgbClr val="FBAE40"/>
          </p15:clr>
        </p15:guide>
        <p15:guide id="2" pos="279">
          <p15:clr>
            <a:srgbClr val="FBAE40"/>
          </p15:clr>
        </p15:guide>
        <p15:guide id="3" pos="712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15">
          <p15:clr>
            <a:srgbClr val="FBAE40"/>
          </p15:clr>
        </p15:guide>
        <p15:guide id="6" orient="horz" pos="4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41B7CDEE-2644-4D36-95CB-1F92049E7F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4DF168AC-530C-4094-8F5F-FCF3FFDC1E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7903" y="4991383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373CC7F-8644-430C-90D9-B903ED9F61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8788" y="2028825"/>
            <a:ext cx="4727575" cy="728663"/>
          </a:xfrm>
          <a:solidFill>
            <a:schemeClr val="accent1">
              <a:alpha val="60000"/>
            </a:schemeClr>
          </a:solidFill>
        </p:spPr>
        <p:txBody>
          <a:bodyPr lIns="396000" anchor="ctr" anchorCtr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4B737A3-9F6C-4989-B51B-07BDDD38F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88" y="2754601"/>
            <a:ext cx="4726800" cy="1861200"/>
          </a:xfrm>
          <a:solidFill>
            <a:schemeClr val="bg1">
              <a:alpha val="50000"/>
            </a:schemeClr>
          </a:solidFill>
        </p:spPr>
        <p:txBody>
          <a:bodyPr lIns="396000" tIns="0" rIns="0" bIns="0">
            <a:noAutofit/>
          </a:bodyPr>
          <a:lstStyle>
            <a:lvl1pPr>
              <a:lnSpc>
                <a:spcPct val="85000"/>
              </a:lnSpc>
              <a:defRPr sz="5500"/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530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55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27" y="1331139"/>
            <a:ext cx="4584212" cy="1107114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127" y="2545450"/>
            <a:ext cx="4584212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0128" y="3300065"/>
            <a:ext cx="4584212" cy="1745768"/>
          </a:xfrm>
        </p:spPr>
        <p:txBody>
          <a:bodyPr lIns="36000" tIns="0" rIns="0" bIns="0">
            <a:noAutofit/>
          </a:bodyPr>
          <a:lstStyle>
            <a:lvl1pPr marL="216000" indent="-21600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980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01258"/>
            <a:ext cx="11274552" cy="1799542"/>
          </a:xfrm>
          <a:solidFill>
            <a:schemeClr val="tx1">
              <a:alpha val="90000"/>
            </a:schemeClr>
          </a:solidFill>
        </p:spPr>
        <p:txBody>
          <a:bodyPr tIns="252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6F64230-8502-4625-8B46-5660458931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6767" y="5400675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Email:</a:t>
            </a:r>
            <a:endParaRPr lang="ru-RU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B08C5A6-5B1B-4D50-A772-24B26B7B80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4879" y="5695950"/>
            <a:ext cx="3384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 err="1"/>
              <a:t>victoria@fabrikam.com</a:t>
            </a:r>
            <a:endParaRPr lang="ru-RU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C49BB1D-A8D4-4E41-8A43-F84FDE9EE6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2303" y="5400284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Phone:</a:t>
            </a:r>
            <a:endParaRPr lang="ru-RU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DD82CF91-0C32-4E77-9CBF-A777B27493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62415" y="5695559"/>
            <a:ext cx="270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404-555-0115</a:t>
            </a:r>
            <a:endParaRPr lang="ru-RU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F7B6245-3D6D-418F-83D6-C8DE0293CC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56571" y="5400284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Website:</a:t>
            </a:r>
            <a:endParaRPr lang="ru-RU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9410B445-6FE4-4773-A905-61A2C5C69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36683" y="5695559"/>
            <a:ext cx="324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www.fabrikam.com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162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99E0FDC-7174-4CCC-8759-832F13BB97E3}"/>
              </a:ext>
            </a:extLst>
          </p:cNvPr>
          <p:cNvSpPr/>
          <p:nvPr userDrawn="1"/>
        </p:nvSpPr>
        <p:spPr>
          <a:xfrm>
            <a:off x="6120456" y="2371154"/>
            <a:ext cx="5165454" cy="14904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8867A-E08C-4237-858A-8806988D6BFB}"/>
              </a:ext>
            </a:extLst>
          </p:cNvPr>
          <p:cNvSpPr/>
          <p:nvPr userDrawn="1"/>
        </p:nvSpPr>
        <p:spPr>
          <a:xfrm>
            <a:off x="906089" y="1804226"/>
            <a:ext cx="5214367" cy="20574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6BA5EAA-9D1F-41A8-B061-8C18B61C4F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46857" y="4156047"/>
            <a:ext cx="3276000" cy="385091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60E8EB22-EE54-4319-BFD9-B51D4D584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46857" y="4541138"/>
            <a:ext cx="3276000" cy="1036067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0604DC3-2547-4A5A-8AF8-1051ADC267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006" y="4238758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5CAA23C-172B-4B6C-BB10-4F4DB6CFD19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259308" y="4156047"/>
            <a:ext cx="3276000" cy="334919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5873C0A4-108E-4DD1-A604-311D061489D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59308" y="4541138"/>
            <a:ext cx="3276000" cy="1036067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FA4996C0-7B37-42C4-BDFF-F0C54D4A88C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20457" y="4238758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0601F736-3A21-4DC5-AFCA-F1729A2547A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299280" y="2177705"/>
            <a:ext cx="4403527" cy="1315520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6A341BE-3657-48DB-B26D-8D13FDC44D0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67060" y="2740330"/>
            <a:ext cx="4425658" cy="752895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6297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>
          <p15:clr>
            <a:srgbClr val="FBAE40"/>
          </p15:clr>
        </p15:guide>
        <p15:guide id="2" pos="279">
          <p15:clr>
            <a:srgbClr val="FBAE40"/>
          </p15:clr>
        </p15:guide>
        <p15:guide id="3" pos="712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15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127" y="691751"/>
            <a:ext cx="4584212" cy="540001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 Here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127" y="1326250"/>
            <a:ext cx="4584212" cy="1353312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0128" y="2893665"/>
            <a:ext cx="4584212" cy="1538635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5E90A1C-4042-4F0F-BBF6-19CE0BDB72B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6601" y="4579181"/>
            <a:ext cx="4584212" cy="1097719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3157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28" userDrawn="1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with Capy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7D0000-7C67-41EE-B43F-AE22457B36AB}"/>
              </a:ext>
            </a:extLst>
          </p:cNvPr>
          <p:cNvSpPr/>
          <p:nvPr userDrawn="1"/>
        </p:nvSpPr>
        <p:spPr>
          <a:xfrm>
            <a:off x="0" y="1737360"/>
            <a:ext cx="5047488" cy="51206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742867"/>
            <a:ext cx="3232108" cy="566931"/>
          </a:xfrm>
        </p:spPr>
        <p:txBody>
          <a:bodyPr lIns="36000" tIns="0" rIns="0" bIns="0"/>
          <a:lstStyle/>
          <a:p>
            <a:r>
              <a:rPr lang="en-US" dirty="0"/>
              <a:t>Title Here</a:t>
            </a:r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118253" y="3022847"/>
            <a:ext cx="375726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8253" y="3390381"/>
            <a:ext cx="3757265" cy="696037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8253" y="2373098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4097124" y="867177"/>
            <a:ext cx="5699305" cy="117496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040340" y="2277360"/>
            <a:ext cx="2029968" cy="35332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E1A0053-EF84-446F-850C-6AC8FF9CCED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118253" y="5004312"/>
            <a:ext cx="375726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534A936-14F3-4AEF-8CAD-03D91D568F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18254" y="5371846"/>
            <a:ext cx="3757266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A88BEF2F-BB04-4330-BC4B-2912B69653B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18253" y="43545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2765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28730"/>
            <a:ext cx="11274552" cy="1772070"/>
          </a:xfrm>
          <a:solidFill>
            <a:schemeClr val="accent1">
              <a:alpha val="30000"/>
            </a:schemeClr>
          </a:solidFill>
        </p:spPr>
        <p:txBody>
          <a:bodyPr tIns="252000" rIns="90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987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C2DEF1B-00D0-44E1-8603-CE979D2C4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2028826"/>
            <a:ext cx="4726800" cy="725776"/>
          </a:xfrm>
          <a:solidFill>
            <a:schemeClr val="accent1">
              <a:alpha val="60000"/>
            </a:schemeClr>
          </a:solidFill>
        </p:spPr>
        <p:txBody>
          <a:bodyPr vert="horz" lIns="396000" tIns="45720" rIns="91440" bIns="45720" rtlCol="0" anchor="ctr" anchorCtr="0">
            <a:noAutofit/>
          </a:bodyPr>
          <a:lstStyle>
            <a:lvl1pPr marL="0" indent="0">
              <a:buNone/>
              <a:defRPr lang="en-US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4B737A3-9F6C-4989-B51B-07BDDD38F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88" y="2754601"/>
            <a:ext cx="4726800" cy="1861200"/>
          </a:xfrm>
          <a:solidFill>
            <a:schemeClr val="bg1">
              <a:alpha val="50000"/>
            </a:schemeClr>
          </a:solidFill>
        </p:spPr>
        <p:txBody>
          <a:bodyPr lIns="396000" tIns="0" rIns="0" bIns="0">
            <a:noAutofit/>
          </a:bodyPr>
          <a:lstStyle>
            <a:lvl1pPr>
              <a:lnSpc>
                <a:spcPct val="85000"/>
              </a:lnSpc>
              <a:defRPr sz="5500"/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1680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55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61479DD-CE43-4425-B485-C8F1C7547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939"/>
            <a:ext cx="10515600" cy="3874709"/>
          </a:xfrm>
        </p:spPr>
        <p:txBody>
          <a:bodyPr>
            <a:normAutofit/>
          </a:bodyPr>
          <a:lstStyle>
            <a:lvl1pPr marL="2286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2000"/>
            </a:lvl1pPr>
            <a:lvl2pPr marL="6858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/>
            </a:lvl4pPr>
            <a:lvl5pPr marL="20574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60120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597938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495790" y="1597938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4D5FA-EBD7-472E-9864-D76743BAB4DF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36613" y="2055043"/>
            <a:ext cx="4821237" cy="3417605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BA129CFA-D87C-494E-9E6D-E317C4D157E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495086" y="2055043"/>
            <a:ext cx="4821237" cy="3417605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5988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6096000" y="1838558"/>
            <a:ext cx="5653088" cy="376189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0" y="1838558"/>
            <a:ext cx="6096000" cy="376189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5E84782-CEED-4A74-8650-9CC907EA7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66173"/>
            <a:ext cx="4817357" cy="338901"/>
          </a:xfrm>
        </p:spPr>
        <p:txBody>
          <a:bodyPr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3429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4442761-B05F-4E61-83C8-DA8019B09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14467"/>
            <a:ext cx="4817357" cy="2667396"/>
          </a:xfrm>
        </p:spPr>
        <p:txBody>
          <a:bodyPr>
            <a:normAutofit/>
          </a:bodyPr>
          <a:lstStyle>
            <a:lvl1pPr marL="2286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1pPr>
            <a:lvl2pPr marL="6858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5CE59E-BBF8-4A23-A2D4-859D2A375B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5790" y="2166173"/>
            <a:ext cx="4859598" cy="33890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200" b="1">
                <a:latin typeface="+mj-lt"/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8F94DDD-6A48-4E09-A419-FAF3E395A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5790" y="2614467"/>
            <a:ext cx="4859598" cy="2667396"/>
          </a:xfrm>
        </p:spPr>
        <p:txBody>
          <a:bodyPr>
            <a:normAutofit/>
          </a:bodyPr>
          <a:lstStyle>
            <a:lvl1pPr marL="228600" indent="-228600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1pPr>
            <a:lvl2pPr marL="685800" indent="-228600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32081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460" y="3521159"/>
            <a:ext cx="2642616" cy="1041316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460" y="4669674"/>
            <a:ext cx="2642616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871830" y="4669674"/>
            <a:ext cx="6275470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8724" y="457200"/>
            <a:ext cx="11274552" cy="29718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3175" y="838066"/>
            <a:ext cx="786384" cy="521208"/>
          </a:xfrm>
          <a:ln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83644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0DF9619-89F0-4C89-BF3C-FB75431C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148" y="622349"/>
            <a:ext cx="7835705" cy="112461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028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811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04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95AFC1-BF2C-4C83-B474-7121F9C0B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199"/>
            <a:ext cx="5653088" cy="5403851"/>
          </a:xfrm>
          <a:noFill/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127" y="691751"/>
            <a:ext cx="4584212" cy="540001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 Here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ECAA0F2-C20F-4289-BFB8-9BC2C65A8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26250"/>
            <a:ext cx="4574551" cy="4484150"/>
          </a:xfrm>
        </p:spPr>
        <p:txBody>
          <a:bodyPr vert="horz" lIns="36000" tIns="0" rIns="0" bIns="0" rtlCol="0">
            <a:normAutofit/>
          </a:bodyPr>
          <a:lstStyle>
            <a:lvl1pPr marL="0" indent="0">
              <a:buNone/>
              <a:defRPr lang="en-US" sz="1800">
                <a:solidFill>
                  <a:schemeClr val="tx2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5006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28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DA9C29-DD8E-4518-B4D3-44806885A5F9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FOOADDTER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46F9B8-64BA-45E5-845E-CA6696C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975" y="742867"/>
            <a:ext cx="7402050" cy="566931"/>
          </a:xfrm>
        </p:spPr>
        <p:txBody>
          <a:bodyPr lIns="36000" tIns="0" rIns="0" bIns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04937D3-320F-475C-B607-8D8AE31FF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724" y="2277980"/>
            <a:ext cx="11290364" cy="412282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8404903-B722-4F8B-94E9-F478DB3A7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4975" y="1377834"/>
            <a:ext cx="7402050" cy="540000"/>
          </a:xfrm>
        </p:spPr>
        <p:txBody>
          <a:bodyPr vert="horz" lIns="36000" tIns="0" rIns="0" bIns="0" rtlCol="0">
            <a:normAutofit/>
          </a:bodyPr>
          <a:lstStyle>
            <a:lvl1pPr marL="0" indent="0" algn="ctr">
              <a:buNone/>
              <a:defRPr lang="en-US" sz="1800">
                <a:solidFill>
                  <a:schemeClr val="tx2"/>
                </a:solidFill>
              </a:defRPr>
            </a:lvl1pPr>
          </a:lstStyle>
          <a:p>
            <a:pPr marL="228600" lvl="0" indent="-22860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728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C1590D-4639-4494-A37B-A15E7114F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40C1F5F-4B50-4906-83E6-9A2F1CB1F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8161" y="2982416"/>
            <a:ext cx="1645920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72EC0A4-5E0C-44C7-B8BF-100C17934C9D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99426" y="1924687"/>
            <a:ext cx="2469965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Master text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09E18E3-2E11-4B74-AF2C-001F81DE3F24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2611286" y="2982416"/>
            <a:ext cx="1389888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D61E6447-2CC7-47A3-8681-4133CCCB54D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0694" y="3605411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AD91B82-5EEF-4712-A699-B8302B6558D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14673" y="3605411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7FAEB2B-6A01-4C63-ACA3-03B6E2919E8A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4955269" y="2982416"/>
            <a:ext cx="2113508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9680D39-3D54-40CF-ABCB-BA448F099B30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5509170" y="1924687"/>
            <a:ext cx="1622417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Master text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E81CA5F1-31CE-4D4C-A27D-2B342ECD994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61249" y="3605411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C3544C3-FDC7-4C8F-A615-9529597C549D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7915161" y="2982416"/>
            <a:ext cx="2197045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691DC2D-3064-4822-9D2D-80D59EA85EBB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8469062" y="1924687"/>
            <a:ext cx="1622417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Master text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130FD286-B22E-4EEB-8B67-4CE7BF2FBA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921141" y="3605411"/>
            <a:ext cx="1280160" cy="896112"/>
          </a:xfrm>
          <a:ln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DCAE751-A04A-4A9B-8EE4-3E1B64E955F3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7888266" y="4704396"/>
            <a:ext cx="2223939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1FD07BB-52C2-4F52-A969-6778D844E8D4}"/>
              </a:ext>
            </a:extLst>
          </p:cNvPr>
          <p:cNvSpPr>
            <a:spLocks noGrp="1"/>
          </p:cNvSpPr>
          <p:nvPr>
            <p:ph type="body" sz="half" idx="50"/>
          </p:nvPr>
        </p:nvSpPr>
        <p:spPr>
          <a:xfrm>
            <a:off x="874713" y="5838788"/>
            <a:ext cx="8993089" cy="365122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E1D5C74-7DD8-44F1-8142-1961D0C932B3}"/>
              </a:ext>
            </a:extLst>
          </p:cNvPr>
          <p:cNvSpPr>
            <a:spLocks noGrp="1"/>
          </p:cNvSpPr>
          <p:nvPr>
            <p:ph type="body" sz="half" idx="51"/>
          </p:nvPr>
        </p:nvSpPr>
        <p:spPr>
          <a:xfrm>
            <a:off x="4955269" y="4704395"/>
            <a:ext cx="2048256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9A6D3509-A776-4654-B6B2-F528C9FE78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1951635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CA4A1CD-2E82-40FA-88EC-3D9F238493C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27665" y="1927715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476CA787-1443-453E-A0C1-A9391E1B64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88266" y="1931188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827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55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27" y="1436915"/>
            <a:ext cx="4584212" cy="1001338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127" y="2545450"/>
            <a:ext cx="4584212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0128" y="3300065"/>
            <a:ext cx="4584212" cy="1745768"/>
          </a:xfrm>
        </p:spPr>
        <p:txBody>
          <a:bodyPr lIns="3600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4897" y="805589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96113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6213" y="2264012"/>
            <a:ext cx="4584212" cy="540000"/>
          </a:xfrm>
        </p:spPr>
        <p:txBody>
          <a:bodyPr lIns="36000" tIns="0" rIns="0" bIns="0"/>
          <a:lstStyle/>
          <a:p>
            <a:r>
              <a:rPr lang="en-US" dirty="0"/>
              <a:t>Click to edit title style</a:t>
            </a:r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/>
          <a:lstStyle/>
          <a:p>
            <a:fld id="{23D0A551-48C9-48F6-BF4E-DE641842128B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CD3882F6-C786-40F3-902A-6D4D2E6ED7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854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100B10F-F811-4557-88AB-52E9E7FE03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726213" y="2990573"/>
            <a:ext cx="4584212" cy="2467690"/>
          </a:xfrm>
        </p:spPr>
        <p:txBody>
          <a:bodyPr lIns="3600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928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31C4-8140-4486-8E32-7EA32B162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950868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0A551-48C9-48F6-BF4E-DE641842128B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1E1CE2-D1DE-4252-B61A-6630E4C2CA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3322311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486746" y="2950868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6746" y="3318403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6F4EC4F-5660-46EA-97AC-4F2DD125B4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6612" y="2284186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746" y="2284186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97EA708-3A77-4F99-A2EA-0333462ED1F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36612" y="4654845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7207F0C-C876-4E0B-B625-1FDCC3DE6B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6612" y="5026287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D53F1E4-6C15-48EA-8342-A2127473F132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486746" y="4654845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F3CFD351-584A-4587-BC54-F35254DC7E2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86746" y="5022379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303F657-7B5B-4B28-8EAA-386438351FB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6612" y="39881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F994D41E-0FC7-48BC-98E8-C6B199A7B0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86746" y="39881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8200" y="1377833"/>
            <a:ext cx="9037320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83485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 and Two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DE44FD2-4D01-4152-92DA-14AD1463CC94}"/>
              </a:ext>
            </a:extLst>
          </p:cNvPr>
          <p:cNvSpPr/>
          <p:nvPr userDrawn="1"/>
        </p:nvSpPr>
        <p:spPr>
          <a:xfrm>
            <a:off x="879144" y="2301657"/>
            <a:ext cx="5257799" cy="437451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26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486746" y="3718884"/>
            <a:ext cx="20895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6747" y="4086418"/>
            <a:ext cx="1783080" cy="12710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746" y="3069135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8200" y="1377833"/>
            <a:ext cx="9037320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1177" y="2461528"/>
            <a:ext cx="4555067" cy="25908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E1A0053-EF84-446F-850C-6AC8FF9CCED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9098279" y="3718884"/>
            <a:ext cx="20895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534A936-14F3-4AEF-8CAD-03D91D568F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098280" y="4086418"/>
            <a:ext cx="1783080" cy="12710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A88BEF2F-BB04-4330-BC4B-2912B69653B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098279" y="3069135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567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7975232" y="2875541"/>
            <a:ext cx="3758184" cy="35478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84F357-0C41-471E-A413-4D42ADE55B12}"/>
              </a:ext>
            </a:extLst>
          </p:cNvPr>
          <p:cNvSpPr/>
          <p:nvPr userDrawn="1"/>
        </p:nvSpPr>
        <p:spPr>
          <a:xfrm>
            <a:off x="458724" y="2852928"/>
            <a:ext cx="3758184" cy="35478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4216908" y="2395728"/>
            <a:ext cx="3758184" cy="446227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3C66F5D-DEC7-40DB-ACC1-70F67F4C9F4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086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3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8844A59-978B-47C0-B59A-F529FA41BF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58230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3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9F31D3-FC19-4A61-A915-5F11C6F7EBD8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8356757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6AA97C78-ABC3-4559-8EFA-1F24C3A6E3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56757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2A70C67-E4B2-45C8-BD5F-DF3679B00C8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96270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4594797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94797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41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0B3BF-9C89-4723-AE4C-8AC5E6572CE2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3A2111-9E77-40EF-86DB-0DCF4279EE04}"/>
              </a:ext>
            </a:extLst>
          </p:cNvPr>
          <p:cNvSpPr/>
          <p:nvPr userDrawn="1"/>
        </p:nvSpPr>
        <p:spPr>
          <a:xfrm>
            <a:off x="442913" y="2238229"/>
            <a:ext cx="11749087" cy="1538525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B9AC69A-F349-47A4-BC2D-27B0A75144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4713" y="2623018"/>
            <a:ext cx="2992278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AC4E2DC-6DA0-4F8B-846F-A0B6430B2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7794B2-6DF5-42E5-A435-F8FADACBCF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3" y="4433657"/>
            <a:ext cx="4893566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FC6F434-B720-414A-A92B-EFFC947E69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1650" y="2616710"/>
            <a:ext cx="2992278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DDFEB1-7872-4940-890E-713981F69C4B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501650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9F54982B-78F2-4014-A84C-F25539C6DC8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501650" y="4433657"/>
            <a:ext cx="4853737" cy="1376965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2532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1909F8-4C72-41AE-A265-A2B21B72E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C406D-18BA-41D1-9AE4-5455C4F8F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08778-B918-4CC2-ACB0-052809B79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65399" y="5810623"/>
            <a:ext cx="1080000" cy="2340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3435D83B-8639-4535-9E2A-6F2776DA544B}" type="datetime1">
              <a:rPr lang="en-US" smtClean="0"/>
              <a:t>5/8/2023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98005-9236-461C-A055-9B9AB0DDF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0599" y="6057923"/>
            <a:ext cx="4114800" cy="2340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lvl1pPr algn="r">
              <a:defRPr sz="1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0050C-14A2-4A8D-A783-08B8265C7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1478" y="6057923"/>
            <a:ext cx="394063" cy="234000"/>
          </a:xfrm>
          <a:prstGeom prst="rect">
            <a:avLst/>
          </a:prstGeom>
        </p:spPr>
        <p:txBody>
          <a:bodyPr vert="horz" lIns="90000" tIns="0" rIns="0" bIns="0" rtlCol="0" anchor="t" anchorCtr="0"/>
          <a:lstStyle>
            <a:lvl1pPr algn="ctr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33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69" r:id="rId6"/>
    <p:sldLayoutId id="2147483662" r:id="rId7"/>
    <p:sldLayoutId id="2147483667" r:id="rId8"/>
    <p:sldLayoutId id="2147483668" r:id="rId9"/>
    <p:sldLayoutId id="2147483654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2" r:id="rId22"/>
    <p:sldLayoutId id="2147483683" r:id="rId23"/>
    <p:sldLayoutId id="2147483684" r:id="rId24"/>
    <p:sldLayoutId id="2147483687" r:id="rId25"/>
    <p:sldLayoutId id="2147483688" r:id="rId26"/>
    <p:sldLayoutId id="2147483696" r:id="rId27"/>
    <p:sldLayoutId id="2147483693" r:id="rId28"/>
    <p:sldLayoutId id="2147483692" r:id="rId29"/>
    <p:sldLayoutId id="2147483694" r:id="rId30"/>
    <p:sldLayoutId id="2147483686" r:id="rId31"/>
    <p:sldLayoutId id="2147483695" r:id="rId32"/>
    <p:sldLayoutId id="2147483690" r:id="rId33"/>
    <p:sldLayoutId id="2147483685" r:id="rId3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0" userDrawn="1">
          <p15:clr>
            <a:srgbClr val="F26B43"/>
          </p15:clr>
        </p15:guide>
        <p15:guide id="2" pos="7401" userDrawn="1">
          <p15:clr>
            <a:srgbClr val="F26B43"/>
          </p15:clr>
        </p15:guide>
        <p15:guide id="3" pos="279" userDrawn="1">
          <p15:clr>
            <a:srgbClr val="F26B43"/>
          </p15:clr>
        </p15:guide>
        <p15:guide id="4" pos="551" userDrawn="1">
          <p15:clr>
            <a:srgbClr val="F26B43"/>
          </p15:clr>
        </p15:guide>
        <p15:guide id="5" pos="7129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37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7.png"/><Relationship Id="rId7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44.png"/><Relationship Id="rId4" Type="http://schemas.openxmlformats.org/officeDocument/2006/relationships/image" Target="../media/image8.png"/><Relationship Id="rId9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4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.png"/><Relationship Id="rId7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12.png"/><Relationship Id="rId5" Type="http://schemas.openxmlformats.org/officeDocument/2006/relationships/image" Target="../media/image52.png"/><Relationship Id="rId10" Type="http://schemas.openxmlformats.org/officeDocument/2006/relationships/image" Target="../media/image8.png"/><Relationship Id="rId4" Type="http://schemas.openxmlformats.org/officeDocument/2006/relationships/image" Target="../media/image51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57.jpg"/><Relationship Id="rId5" Type="http://schemas.openxmlformats.org/officeDocument/2006/relationships/image" Target="../media/image56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g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image" Target="../media/image18.jp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18.jpg"/><Relationship Id="rId12" Type="http://schemas.openxmlformats.org/officeDocument/2006/relationships/image" Target="../media/image28.jpg"/><Relationship Id="rId2" Type="http://schemas.openxmlformats.org/officeDocument/2006/relationships/image" Target="../media/image6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image" Target="../media/image17.png"/><Relationship Id="rId15" Type="http://schemas.openxmlformats.org/officeDocument/2006/relationships/image" Target="../media/image30.jp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25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5.jpg"/><Relationship Id="rId3" Type="http://schemas.openxmlformats.org/officeDocument/2006/relationships/image" Target="../media/image32.png"/><Relationship Id="rId7" Type="http://schemas.openxmlformats.org/officeDocument/2006/relationships/image" Target="../media/image9.png"/><Relationship Id="rId12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image" Target="../media/image33.png"/><Relationship Id="rId9" Type="http://schemas.openxmlformats.org/officeDocument/2006/relationships/image" Target="../media/image11.png"/><Relationship Id="rId14" Type="http://schemas.openxmlformats.org/officeDocument/2006/relationships/image" Target="../media/image3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6.jp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33.png"/><Relationship Id="rId5" Type="http://schemas.openxmlformats.org/officeDocument/2006/relationships/image" Target="../media/image9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, preparing, dish&#10;&#10;Description automatically generated">
            <a:extLst>
              <a:ext uri="{FF2B5EF4-FFF2-40B4-BE49-F238E27FC236}">
                <a16:creationId xmlns:a16="http://schemas.microsoft.com/office/drawing/2014/main" id="{A834C4DA-A537-9098-31AF-F443192B4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24"/>
          <a:stretch/>
        </p:blipFill>
        <p:spPr>
          <a:xfrm>
            <a:off x="1361919" y="0"/>
            <a:ext cx="9468161" cy="68871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42B927-D18E-4D60-9EB2-C4D4870F72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59979" y="116118"/>
            <a:ext cx="1892492" cy="54661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5B2BC59-134D-4AFC-B52F-67591CAB8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510608"/>
            <a:ext cx="12192000" cy="113347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0000"/>
                </a:solidFill>
              </a:rPr>
              <a:t>RESTAURANTS/DINING UNIFORMS</a:t>
            </a:r>
            <a:endParaRPr lang="ru-RU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52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25" y="472538"/>
            <a:ext cx="5168484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Bussing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08CFE64-D76E-4728-8D30-9DAD34267F79}"/>
              </a:ext>
            </a:extLst>
          </p:cNvPr>
          <p:cNvSpPr txBox="1">
            <a:spLocks/>
          </p:cNvSpPr>
          <p:nvPr/>
        </p:nvSpPr>
        <p:spPr>
          <a:xfrm>
            <a:off x="7272020" y="1400593"/>
            <a:ext cx="6064868" cy="4099736"/>
          </a:xfrm>
          <a:prstGeom prst="rect">
            <a:avLst/>
          </a:prstGeom>
        </p:spPr>
        <p:txBody>
          <a:bodyPr vert="horz" lIns="3600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Edwards Food Service Polo #1586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Navy, Black, Steel Grey, Marina Blue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Unisex Sizes: XXS-3XL, 4XLT-6XLT</a:t>
            </a:r>
          </a:p>
          <a:p>
            <a:pPr lvl="1"/>
            <a:endParaRPr lang="en-US" sz="1400" b="1" dirty="0"/>
          </a:p>
          <a:p>
            <a:pPr marL="0" indent="0">
              <a:buNone/>
            </a:pP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Edwards Utility Chino Short #2437/8435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Tan, Navy, Black, Coal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28-60  |  Ladies’ Sizes: 00-32</a:t>
            </a:r>
          </a:p>
          <a:p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Edwards Utility Chino Pant #2537/8537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Tan, Navy, Black, Coal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28-60  |  Ladies’ Sizes: 00-32</a:t>
            </a:r>
          </a:p>
          <a:p>
            <a:pPr lvl="1"/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A27BFFB-CB42-4380-8AAF-EE694A06CA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81908" y="3556094"/>
            <a:ext cx="182880" cy="1828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654EF1B-CBE5-4002-B661-83F42B4A7F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97919" y="3556094"/>
            <a:ext cx="182880" cy="18288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BD67F2E-60EF-4B1C-9FE4-1EE918C29C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11420" y="3556094"/>
            <a:ext cx="182880" cy="182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A3A50E-1621-477C-947C-AA910437E9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433310" y="3556094"/>
            <a:ext cx="182880" cy="182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B6A8B7-12EA-BC21-A0CC-DF700E8FE9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00958" y="2184951"/>
            <a:ext cx="182880" cy="182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031258-79B3-A690-CE1A-52D5F8B8DD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16969" y="2184951"/>
            <a:ext cx="182880" cy="18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D1DC78-ADEE-902A-A7C5-474CCE2C94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230470" y="2184951"/>
            <a:ext cx="182880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22D2E-1D5A-6FD0-F6A7-8B2E6A7611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455825" y="2184951"/>
            <a:ext cx="182880" cy="182880"/>
          </a:xfrm>
          <a:prstGeom prst="rect">
            <a:avLst/>
          </a:prstGeom>
        </p:spPr>
      </p:pic>
      <p:pic>
        <p:nvPicPr>
          <p:cNvPr id="8" name="Picture 7" descr="A person with his arms crossed&#10;&#10;Description automatically generated with low confidence">
            <a:extLst>
              <a:ext uri="{FF2B5EF4-FFF2-40B4-BE49-F238E27FC236}">
                <a16:creationId xmlns:a16="http://schemas.microsoft.com/office/drawing/2014/main" id="{6B617631-C1BA-8F11-8E1D-CA920D611E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006" y="113850"/>
            <a:ext cx="4740773" cy="5972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C83800-B384-ED80-9D45-8AED821288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00958" y="5067687"/>
            <a:ext cx="182880" cy="182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63845-55F5-0AE1-033A-5B87842B3A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16969" y="5067687"/>
            <a:ext cx="182880" cy="182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1E623F-7934-38F1-4866-7FB208C391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30470" y="5067687"/>
            <a:ext cx="182880" cy="182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E586E4-1145-9CF9-79B9-71750AAFC0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443971" y="5067687"/>
            <a:ext cx="182880" cy="182880"/>
          </a:xfrm>
          <a:prstGeom prst="rect">
            <a:avLst/>
          </a:prstGeom>
        </p:spPr>
      </p:pic>
      <p:pic>
        <p:nvPicPr>
          <p:cNvPr id="13" name="Picture 12" descr="A picture containing person, grass, standing, outdoor&#10;&#10;Description automatically generated">
            <a:extLst>
              <a:ext uri="{FF2B5EF4-FFF2-40B4-BE49-F238E27FC236}">
                <a16:creationId xmlns:a16="http://schemas.microsoft.com/office/drawing/2014/main" id="{6660CB4E-F21C-F114-1506-921BD6F6D80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853" r="2648" b="5053"/>
          <a:stretch/>
        </p:blipFill>
        <p:spPr>
          <a:xfrm>
            <a:off x="4202274" y="1094690"/>
            <a:ext cx="2521346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50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57" y="757864"/>
            <a:ext cx="5168484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Management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45524" y="1571940"/>
            <a:ext cx="6064868" cy="4653925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Edwards Sustainable Shirt #1996/5296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Eggplant, Titanium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S-3XL, LT-6XLT  |  Ladies’ Sizes: XXS-4XL</a:t>
            </a:r>
          </a:p>
          <a:p>
            <a:pPr lvl="1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Edwards Synergy Dress Pant &amp; Skirt #2525/2535/8525/8526/8535/9725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Navy, Black, Steel Grey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28-60  |  Ladies’ Sizes: 00-32</a:t>
            </a:r>
          </a:p>
          <a:p>
            <a:pPr lvl="1"/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E71D7C-B466-2EC4-DDCD-DB9A37DFFF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28428" y="2341784"/>
            <a:ext cx="182880" cy="182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28F358-75D2-0316-C92D-663302140F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44439" y="2341784"/>
            <a:ext cx="182880" cy="18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E830BF-9DC3-BB06-70BE-6D2835E70B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57940" y="2341784"/>
            <a:ext cx="182880" cy="182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D6A32C-3EC9-8F99-4152-A4BEA1143F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28428" y="3990459"/>
            <a:ext cx="182880" cy="182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DF7C73-6447-47C1-9BD7-AA44512782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44439" y="3990459"/>
            <a:ext cx="182880" cy="182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F2768C-A39C-FA88-97EA-62D71A6451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457940" y="3990459"/>
            <a:ext cx="182880" cy="182880"/>
          </a:xfrm>
          <a:prstGeom prst="rect">
            <a:avLst/>
          </a:prstGeom>
        </p:spPr>
      </p:pic>
      <p:pic>
        <p:nvPicPr>
          <p:cNvPr id="12" name="Picture 11" descr="Two people smiling&#10;&#10;Description automatically generated with low confidence">
            <a:extLst>
              <a:ext uri="{FF2B5EF4-FFF2-40B4-BE49-F238E27FC236}">
                <a16:creationId xmlns:a16="http://schemas.microsoft.com/office/drawing/2014/main" id="{56FCE24E-586C-2750-68E9-9E87A85E77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7659" y="139701"/>
            <a:ext cx="5492984" cy="665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59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16968E-919F-41A9-9C68-BCAB5B5994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1825" y="221351"/>
            <a:ext cx="5554460" cy="641529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336" y="375598"/>
            <a:ext cx="5168484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Management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86336" y="1181476"/>
            <a:ext cx="6064868" cy="446389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Edwards Synergy Suit Coat #3525/6575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Navy, Black, Steel Grey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36-62 (S, R, L)  |  Ladies’ Sizes: 0-28 (R, T)</a:t>
            </a:r>
          </a:p>
          <a:p>
            <a:pPr lvl="1"/>
            <a:endParaRPr lang="en-US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Edwards Pinpoint Oxford #1978/5980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Light Blue, Charcoal, French Blue, Silver, Blue/White Stripe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S-3XL, LT-6XLT  |  Ladies’ Sizes: XXS-4XL</a:t>
            </a:r>
          </a:p>
          <a:p>
            <a:pPr lvl="1"/>
            <a:endParaRPr lang="en-US" sz="1400" b="1" dirty="0"/>
          </a:p>
          <a:p>
            <a:pPr marL="0" indent="0">
              <a:buNone/>
            </a:pP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Edwards Synergy Dress Pant &amp; Skirt #2525/2535/8525/8526/8535/9725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Navy, Black, Steel Grey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28-60  |  Ladies’ Sizes: 00-32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3B523C5-D7DE-47AD-9412-6C0338717A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5503" y="3413421"/>
            <a:ext cx="182880" cy="1828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0F4DB83-54E8-4FD3-9611-65FC695C6E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1514" y="3413421"/>
            <a:ext cx="182880" cy="1828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29B3A62-EDEE-43FE-A255-79AFE1F250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85015" y="3413421"/>
            <a:ext cx="182880" cy="1828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2CAF2E-E15A-4B06-89A5-83164587EE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393592" y="3413421"/>
            <a:ext cx="182880" cy="1828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E63B6AA-4ACD-4DC5-AAFE-0E08AE0BD9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601214" y="3413421"/>
            <a:ext cx="182880" cy="18288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EAEDC3B-E54C-4FE0-8AA9-1D4CD36781A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814715" y="3413421"/>
            <a:ext cx="182880" cy="18288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08A2F87-5395-4C4D-995D-00D28461465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70947" y="5083117"/>
            <a:ext cx="182880" cy="1828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E858206-BBBC-4F71-9402-128042C85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78569" y="5083117"/>
            <a:ext cx="182880" cy="1828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9A1C5E2-66C5-4560-97C9-F50D9252B9C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192070" y="5083117"/>
            <a:ext cx="182880" cy="182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639798-AF46-B8B0-D201-F3B8C594D6E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96114" y="1963147"/>
            <a:ext cx="182880" cy="182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0B3362-D208-650A-F29D-7CBB53F26C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03736" y="1963147"/>
            <a:ext cx="182880" cy="18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B5543C-50C7-5AA4-6E0E-FCCB7545AF9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208848" y="1963147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64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9F0184C-6BAA-4B15-B245-0396C5DDED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125" y="1756901"/>
            <a:ext cx="3518235" cy="5050098"/>
          </a:xfrm>
          <a:prstGeom prst="rect">
            <a:avLst/>
          </a:prstGeom>
        </p:spPr>
      </p:pic>
      <p:sp>
        <p:nvSpPr>
          <p:cNvPr id="35" name="Title 2">
            <a:extLst>
              <a:ext uri="{FF2B5EF4-FFF2-40B4-BE49-F238E27FC236}">
                <a16:creationId xmlns:a16="http://schemas.microsoft.com/office/drawing/2014/main" id="{CE1ECC16-4D4C-4C01-BD3B-CD582A343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070" y="579153"/>
            <a:ext cx="4584212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Valet/Parking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3CB25A9F-FFBC-40BE-93E4-BBA98F772A88}"/>
              </a:ext>
            </a:extLst>
          </p:cNvPr>
          <p:cNvSpPr txBox="1">
            <a:spLocks/>
          </p:cNvSpPr>
          <p:nvPr/>
        </p:nvSpPr>
        <p:spPr>
          <a:xfrm>
            <a:off x="7204070" y="1442074"/>
            <a:ext cx="5247989" cy="5561639"/>
          </a:xfrm>
          <a:prstGeom prst="rect">
            <a:avLst/>
          </a:prstGeom>
        </p:spPr>
        <p:txBody>
          <a:bodyPr vert="horz" lIns="3600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Edwards Performance Tek Jacket #3440/6440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Navy, Black, Grey Heather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S-6XL |  Ladies’ Sizes: XS-4XL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rgbClr val="000000"/>
                </a:solidFill>
              </a:rPr>
              <a:t>Edwards Batiste Shirt #1292/5292/5293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Black, Steel Grey, Riviera Blue, Platinum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S-3XL, LT-6XLT  |  Ladies’ Sizes: XXS-4XL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rgbClr val="000000"/>
                </a:solidFill>
              </a:rPr>
              <a:t>Edwards Microfiber Pant #2534/8532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Tan, Navy, Black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28-60  |  Ladies’ Sizes: 00-32</a:t>
            </a:r>
          </a:p>
          <a:p>
            <a:pPr lvl="1"/>
            <a:endParaRPr lang="en-US" sz="1400" b="1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777524E-E0C6-4CDB-9C2B-6F4E395F2E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13958" y="2235339"/>
            <a:ext cx="182880" cy="18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BC85ACD-D7AE-4E26-9592-B7732FACF9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21580" y="2235339"/>
            <a:ext cx="182880" cy="1828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7313A24-8832-4B7C-AD5B-973E036EF6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35081" y="2235339"/>
            <a:ext cx="182880" cy="1828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F563973-5263-4E8A-906F-6EBA2B1A9E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3958" y="3547719"/>
            <a:ext cx="182880" cy="1828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7638AD6-EB54-4148-8B96-005AE96B54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21580" y="3547719"/>
            <a:ext cx="182880" cy="1828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35D64C4-7C4D-4B38-A3C6-0D969ABE334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135081" y="3547719"/>
            <a:ext cx="182880" cy="1828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B893FBE-0912-49E7-BF44-63FF10438E5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13958" y="4902394"/>
            <a:ext cx="182880" cy="1828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D4B8FD8-7248-4E93-BDFE-F399730037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21580" y="4902394"/>
            <a:ext cx="182880" cy="18288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EEFB484-AC1E-4C5E-9702-591D45310A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35081" y="4902394"/>
            <a:ext cx="182880" cy="18288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1CD0F39-6580-4C93-AD18-B32E7558FA4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345352" y="3547719"/>
            <a:ext cx="182880" cy="1828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C56739-8F09-42FD-A498-5DDA567AE89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554110" y="3547719"/>
            <a:ext cx="182880" cy="182880"/>
          </a:xfrm>
          <a:prstGeom prst="rect">
            <a:avLst/>
          </a:prstGeom>
        </p:spPr>
      </p:pic>
      <p:pic>
        <p:nvPicPr>
          <p:cNvPr id="3" name="Picture 2" descr="A picture containing person, person, standing&#10;&#10;Description automatically generated">
            <a:extLst>
              <a:ext uri="{FF2B5EF4-FFF2-40B4-BE49-F238E27FC236}">
                <a16:creationId xmlns:a16="http://schemas.microsoft.com/office/drawing/2014/main" id="{BBF5F3F3-699D-1CB9-A6B8-B0919E0E76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710" y="245470"/>
            <a:ext cx="3246449" cy="434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64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43" y="480648"/>
            <a:ext cx="5168484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Culinary / Kitchen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43443" y="1417266"/>
            <a:ext cx="6064868" cy="544073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Edwards Cook Shirt #1303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Color: Black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Unisex Sizes: XS-6XL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Edwards Basic Chef Pant #2000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Black Stripe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Unisex Sizes: XS-6XL</a:t>
            </a:r>
          </a:p>
          <a:p>
            <a:pPr lvl="1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Edwards Skull Cap #HT01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One Size Fits Most</a:t>
            </a:r>
          </a:p>
          <a:p>
            <a:pPr lvl="1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1D9EC4-A32C-4EB8-857C-94AC7F0A52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3331" y="3627570"/>
            <a:ext cx="182880" cy="18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E3B35E4-E4AF-4BFA-86BB-D4018A7E4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65350" y="3631429"/>
            <a:ext cx="182880" cy="18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718EE6-A63E-42EB-86F9-F3110FC1B2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3331" y="4950342"/>
            <a:ext cx="182880" cy="182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007321-86D0-C728-A470-8DDA6F02F8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5625" y="2196580"/>
            <a:ext cx="182880" cy="182880"/>
          </a:xfrm>
          <a:prstGeom prst="rect">
            <a:avLst/>
          </a:prstGeom>
        </p:spPr>
      </p:pic>
      <p:pic>
        <p:nvPicPr>
          <p:cNvPr id="5" name="Picture 4" descr="A person holding a plate&#10;&#10;Description automatically generated with medium confidence">
            <a:extLst>
              <a:ext uri="{FF2B5EF4-FFF2-40B4-BE49-F238E27FC236}">
                <a16:creationId xmlns:a16="http://schemas.microsoft.com/office/drawing/2014/main" id="{2922735C-7288-BBF7-35DB-0124B231A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45"/>
          <a:stretch/>
        </p:blipFill>
        <p:spPr>
          <a:xfrm>
            <a:off x="5612235" y="130650"/>
            <a:ext cx="6243599" cy="6659002"/>
          </a:xfrm>
          <a:prstGeom prst="rect">
            <a:avLst/>
          </a:prstGeom>
        </p:spPr>
      </p:pic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4F2211B0-F038-C3D3-37C0-1F3AEADCD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011" y="4872735"/>
            <a:ext cx="2644262" cy="198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18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4E29F8-0C20-4236-9C2A-7147CF9DFA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3"/>
          <a:stretch/>
        </p:blipFill>
        <p:spPr>
          <a:xfrm>
            <a:off x="5039833" y="472064"/>
            <a:ext cx="7065481" cy="6215015"/>
          </a:xfrm>
          <a:prstGeom prst="rect">
            <a:avLst/>
          </a:prstGeom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B69CD175-9161-4C65-9F1D-9B9E5F446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76" y="547805"/>
            <a:ext cx="5168484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Culinary / Kitchen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E726BB17-AB3F-469D-A382-6B44B0F6D037}"/>
              </a:ext>
            </a:extLst>
          </p:cNvPr>
          <p:cNvSpPr txBox="1">
            <a:spLocks/>
          </p:cNvSpPr>
          <p:nvPr/>
        </p:nvSpPr>
        <p:spPr>
          <a:xfrm>
            <a:off x="518276" y="1417266"/>
            <a:ext cx="6064868" cy="5440734"/>
          </a:xfrm>
          <a:prstGeom prst="rect">
            <a:avLst/>
          </a:prstGeom>
        </p:spPr>
        <p:txBody>
          <a:bodyPr vert="horz" lIns="3600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Edwards Classic Chef Coat #3301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Black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Unisex Sizes: XS-6XL</a:t>
            </a:r>
          </a:p>
          <a:p>
            <a:pPr lvl="1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Edwards Cargo Chef Pant #2003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Color: Black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Unisex Sizes: XS-6XL</a:t>
            </a:r>
          </a:p>
          <a:p>
            <a:pPr lvl="1"/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Edwards Beanie with Elastic Back #HT02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Black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One Size Fits Most</a:t>
            </a:r>
          </a:p>
          <a:p>
            <a:pPr lvl="1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C7EE031-669F-4498-BB07-D73A60CD1F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28164" y="2196580"/>
            <a:ext cx="182880" cy="182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D97195-0AE3-4396-BCCE-A956F2FD87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28164" y="4889371"/>
            <a:ext cx="182880" cy="1828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A12968-C31B-42D1-8B76-38E8C33976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28164" y="3552717"/>
            <a:ext cx="182880" cy="1828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A95DA7D-F013-4FBF-9A13-181A7C157D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39047" y="4889371"/>
            <a:ext cx="182880" cy="1828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9AFAE55-5737-4FCC-8248-7FE0E8468C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39047" y="2193402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23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0C0F51-4CE6-48C4-A166-E22790E929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507" y="240324"/>
            <a:ext cx="6775324" cy="649651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32" y="614912"/>
            <a:ext cx="5168484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Culinary / Kitchen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3A4D43D-1C44-46ED-9DC8-01FA72D72CEB}"/>
              </a:ext>
            </a:extLst>
          </p:cNvPr>
          <p:cNvSpPr txBox="1">
            <a:spLocks/>
          </p:cNvSpPr>
          <p:nvPr/>
        </p:nvSpPr>
        <p:spPr>
          <a:xfrm>
            <a:off x="551832" y="1478946"/>
            <a:ext cx="6064868" cy="5440734"/>
          </a:xfrm>
          <a:prstGeom prst="rect">
            <a:avLst/>
          </a:prstGeom>
        </p:spPr>
        <p:txBody>
          <a:bodyPr vert="horz" lIns="3600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Edwards Mesh Back Chef Coat #3333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Black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Unisex Sizes: XS-6XL</a:t>
            </a:r>
          </a:p>
          <a:p>
            <a:pPr lvl="1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Edwards Mesh Back Chef Coat #3363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Black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Unisex Sizes: XS-6XL</a:t>
            </a:r>
          </a:p>
          <a:p>
            <a:pPr lvl="1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Edwards Cargo Chef Pant #2003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Color: Black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Unisex Sizes: XS-6XL</a:t>
            </a:r>
          </a:p>
          <a:p>
            <a:pPr lvl="1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7288AA1-0425-4D94-947B-30D93B08AA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1720" y="2283427"/>
            <a:ext cx="182880" cy="182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3BDA78C-2921-481F-8EB0-C5F4AD6ABF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1720" y="3662078"/>
            <a:ext cx="182880" cy="1828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F514F64-54F2-42ED-95C2-D4CCB4A4E9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72603" y="3657548"/>
            <a:ext cx="182880" cy="1828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C393622-4081-43CE-A85F-331F6E13C8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72603" y="2280249"/>
            <a:ext cx="182880" cy="182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C419A5-9B82-32FF-FC7A-738DB06FF3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61720" y="5040729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96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FDB186-D5CE-4AEC-A0A0-981F64CBA7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577" y="402484"/>
            <a:ext cx="5931033" cy="60530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329" y="595431"/>
            <a:ext cx="5168484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Host / Hostess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44988" y="1459238"/>
            <a:ext cx="5584826" cy="433844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Edwards Ultimate Snag-Proof Polo #1512/1562/5512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Navy, Black, Red, Burgundy, Royal, Steel Grey,                                     Silver Tan, Fern Green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S-3XL, LT-6XLT  |  Ladies’ Sizes: XXS-4XL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Unisex Sizes: XXS-6XL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rgbClr val="000000"/>
                </a:solidFill>
              </a:rPr>
              <a:t>Edwards Flex Chino Pant #2583/8583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Ash Grey, True Navy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28-54  |  Ladies’ Sizes: 0-32</a:t>
            </a:r>
          </a:p>
          <a:p>
            <a:pPr lvl="1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CD0F8-A786-4291-BAB3-D20CD28EBC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54876" y="2686775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03BBAF-8431-4E6B-83A0-A16560F14B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62498" y="2686775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9EE074-D188-455F-B786-2F9D254C3B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375999" y="2686775"/>
            <a:ext cx="182880" cy="1828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E5F396E-874E-4186-8E67-C2010F1EED9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581111" y="2686775"/>
            <a:ext cx="182880" cy="1828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94405F-094E-406A-BB20-C452EC47825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86223" y="2686775"/>
            <a:ext cx="182880" cy="1828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2D442EF-E047-4A62-B63C-B5D746F09DB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91335" y="2686775"/>
            <a:ext cx="182880" cy="1828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9D531A3-E503-4036-A818-D3F6951DFDD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196447" y="2686775"/>
            <a:ext cx="182880" cy="1828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99F684A-BCCE-4F6B-AC81-7FEF60ECA03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405164" y="2686775"/>
            <a:ext cx="182880" cy="18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811E5DB-3514-45A7-B786-21C678768B7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613881" y="2686775"/>
            <a:ext cx="182880" cy="182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55D574-399F-9424-A842-5DEB65633E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63265" y="4005753"/>
            <a:ext cx="182880" cy="182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C17FC-6C42-89B3-B940-B7D5A42B5F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7170887" y="4005753"/>
            <a:ext cx="182880" cy="182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A7A3B8-C527-685B-F64C-8C3EAA44216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375999" y="4005753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73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456" y="838909"/>
            <a:ext cx="5168484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Host / Hostess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08CFE64-D76E-4728-8D30-9DAD34267F79}"/>
              </a:ext>
            </a:extLst>
          </p:cNvPr>
          <p:cNvSpPr txBox="1">
            <a:spLocks/>
          </p:cNvSpPr>
          <p:nvPr/>
        </p:nvSpPr>
        <p:spPr>
          <a:xfrm>
            <a:off x="6394456" y="1687479"/>
            <a:ext cx="5041754" cy="4099736"/>
          </a:xfrm>
          <a:prstGeom prst="rect">
            <a:avLst/>
          </a:prstGeom>
        </p:spPr>
        <p:txBody>
          <a:bodyPr vert="horz" lIns="3600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Edwards Stand-Up Collar Batiste Shirt #1398/5398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Red, Burgundy, Purple, Steel Grey, Riviera Blue, Caribbean Blue, Cobalt, Platinum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S-3XL, LT-6XLT  |  Ladies’ Sizes: XXS-4XL</a:t>
            </a:r>
          </a:p>
          <a:p>
            <a:pPr lvl="1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Edwards Essential Pant #2793/8793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Dark Navy, Steel Grey, Cobblestone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28-60  |  Ladies’ Sizes: 00-32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5D6FB73-6F39-4F7A-B7A5-456410A9DF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16874" y="4040363"/>
            <a:ext cx="182880" cy="182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07A089-A0C6-4EEF-9E33-4A437F0E81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24496" y="4040363"/>
            <a:ext cx="182880" cy="18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12AFFA-7A3D-4BF6-9F2C-7CEFB3BC6B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37997" y="4040363"/>
            <a:ext cx="182880" cy="182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BB26908-6B6D-4E02-A7C2-51A6599A76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43109" y="4040363"/>
            <a:ext cx="182880" cy="182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75F99DB-B994-46B4-B474-AA872620B6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39106" y="2659272"/>
            <a:ext cx="182880" cy="1828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A65187-63ED-4337-8F74-ECB2F7CA2F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46728" y="2659272"/>
            <a:ext cx="182880" cy="1828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3CFF72-86E0-40F1-BA54-2488A476A9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360229" y="2659272"/>
            <a:ext cx="182880" cy="1828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B2C5DAF-EB2F-4D8E-88D3-42FDC107923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66817" y="2659272"/>
            <a:ext cx="182880" cy="1828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8B791E-3515-46D5-B064-259C5DB9DE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80219" y="2659272"/>
            <a:ext cx="182880" cy="1828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2B0EC6A-2C90-4903-A7F6-395BAA90AC3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985434" y="2659272"/>
            <a:ext cx="182880" cy="1828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DF30757-F8B6-441C-AD25-A4ADA88A33F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193145" y="2659272"/>
            <a:ext cx="182880" cy="18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3AA949F-4D00-4509-82F5-56FBCC7716C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400856" y="2659272"/>
            <a:ext cx="182880" cy="1828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4EFD1B7-D882-4711-AD1A-F20DA181473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608567" y="2659272"/>
            <a:ext cx="182880" cy="182880"/>
          </a:xfrm>
          <a:prstGeom prst="rect">
            <a:avLst/>
          </a:prstGeom>
        </p:spPr>
      </p:pic>
      <p:pic>
        <p:nvPicPr>
          <p:cNvPr id="2" name="Picture 1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0B61974D-D46C-03B5-A95A-3ED7F296A9B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0959" b="5972"/>
          <a:stretch/>
        </p:blipFill>
        <p:spPr>
          <a:xfrm>
            <a:off x="461972" y="65388"/>
            <a:ext cx="5398958" cy="67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51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16" y="568894"/>
            <a:ext cx="4584212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Waitstaff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51832" y="1415889"/>
            <a:ext cx="5424131" cy="556163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Edwards Mini-Pique Snag-Proof Polo #1507/5507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Black, Red, Royal, French Blue, Steel Grey, Hi-Vis Lime, Hi-Vis Orange, Bright Navy, Cool Grey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S-3XL, 4XLT-6XLT  |  Ladies’ Sizes: 00-28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rgbClr val="000000"/>
                </a:solidFill>
              </a:rPr>
              <a:t>Edwards Essential Pant #2793/8793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Dark Navy, Steel Grey, Cobblestone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28-60  |  Ladies’ Sizes: 00-32</a:t>
            </a:r>
            <a:endParaRPr lang="en-US" sz="1400" b="1" dirty="0"/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  <a:p>
            <a:r>
              <a:rPr lang="en-US" sz="1800" dirty="0">
                <a:solidFill>
                  <a:srgbClr val="000000"/>
                </a:solidFill>
              </a:rPr>
              <a:t>Edwards Twill Waist Apron #9041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Navy, Black, Red, Royal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Size: 19”L x 28”W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CD0F8-A786-4291-BAB3-D20CD28E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1720" y="2403075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03BBAF-8431-4E6B-83A0-A16560F14B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69342" y="2403075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9EE074-D188-455F-B786-2F9D254C3B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74454" y="2403075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1D9EC4-A32C-4EB8-857C-94AC7F0A52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3331" y="3734334"/>
            <a:ext cx="182880" cy="18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2189CA-59E7-48E0-BFA7-B59D8FBB65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0953" y="3734334"/>
            <a:ext cx="182880" cy="18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A5DF38-2F51-44C9-BB40-D3E877F160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466065" y="3734334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4E17FD-C99E-44C0-8176-A7A0EEBBEC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687955" y="3734334"/>
            <a:ext cx="182880" cy="1828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EF95C10-73D5-41D6-A1CF-1D7A68586C0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687955" y="2403075"/>
            <a:ext cx="182880" cy="1828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28E88C4-702E-4EE4-8F0F-E2EC65FA9DA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893067" y="2403075"/>
            <a:ext cx="182880" cy="1828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537FFE6-67FA-47BE-8AAE-296679005A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98179" y="2403107"/>
            <a:ext cx="182880" cy="1828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E9A9899-2F47-444D-91EA-1D5638188CF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306111" y="2403107"/>
            <a:ext cx="182880" cy="1828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17B4DBF-D721-449C-8BFB-CF53053347E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514419" y="2403075"/>
            <a:ext cx="182880" cy="1828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C0F3BA-796C-44A3-92F3-A83C56D7B03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726322" y="2403075"/>
            <a:ext cx="182880" cy="18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205531E-85F6-4BF3-8D21-35510D858E9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939048" y="2403075"/>
            <a:ext cx="182880" cy="182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6B94BE-1E4C-D912-E536-7AB39B2A751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036978" y="5065594"/>
            <a:ext cx="182880" cy="182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065E88-977C-8C82-E29E-B67FCDE4F3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44600" y="5065594"/>
            <a:ext cx="182880" cy="18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743FDF-DAD7-A6B3-A481-A115530DC5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49712" y="5065594"/>
            <a:ext cx="182880" cy="182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8FF889-55E0-3C35-86D0-87588BEC0EF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661285" y="5065594"/>
            <a:ext cx="182880" cy="182880"/>
          </a:xfrm>
          <a:prstGeom prst="rect">
            <a:avLst/>
          </a:prstGeom>
        </p:spPr>
      </p:pic>
      <p:pic>
        <p:nvPicPr>
          <p:cNvPr id="16" name="Picture 15" descr="Two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8E9F73AC-1C54-0A0C-17A4-89E1ADA61CB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971" r="8033" b="8611"/>
          <a:stretch/>
        </p:blipFill>
        <p:spPr>
          <a:xfrm>
            <a:off x="6111078" y="308835"/>
            <a:ext cx="5838968" cy="62403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E1E30C-3BAC-95D1-711C-B36C0A3DB2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66256">
            <a:off x="3827531" y="4584472"/>
            <a:ext cx="3474444" cy="19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87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32" y="1012671"/>
            <a:ext cx="5168484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Waitstaff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51832" y="1963750"/>
            <a:ext cx="5077181" cy="409973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Edwards Lightweight Poplin #1295/5040/5295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Blue, Tan, Navy, Black, Red, Burgundy, Royal, French Blue, Steel Grey, Hunter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S-3XL, LT-6XLT  |  Ladies’ Sizes: XXS-4XL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Edwards Microfiber Pant #2534/8532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Tan, Navy, Black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28-60  |  Ladies’ Sizes: 00-32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CD0F8-A786-4291-BAB3-D20CD28E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1720" y="2943950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03BBAF-8431-4E6B-83A0-A16560F14B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69342" y="2943950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9EE074-D188-455F-B786-2F9D254C3B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74454" y="2943950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1D9EC4-A32C-4EB8-857C-94AC7F0A52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61720" y="4361189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711A6C-506D-41D3-91C3-DB7E5E6557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89431" y="2943950"/>
            <a:ext cx="182880" cy="1828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DCD2B4-83D2-4624-B98F-5DAD0D879D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892247" y="2943950"/>
            <a:ext cx="182880" cy="1828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FF3EB8-EDF2-440A-941D-618B33A6B1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95063" y="2943950"/>
            <a:ext cx="182880" cy="1828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5F21F8-30C0-4A45-A006-80F6320BC6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306268" y="2943950"/>
            <a:ext cx="182880" cy="1828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2926B70-4739-4609-945A-9B13BD4B78A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517473" y="2943950"/>
            <a:ext cx="182880" cy="1828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77FE071-2E3A-4DBB-A4BA-A5F966BE0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724169" y="2943950"/>
            <a:ext cx="182880" cy="1828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ED7BDAF-7DC2-4EE2-8EE0-1EFAFCFB737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936574" y="2946963"/>
            <a:ext cx="182880" cy="1828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30D318C-D514-4FBA-AECF-6A53841ABE4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49650" y="2943950"/>
            <a:ext cx="182880" cy="18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E3B35E4-E4AF-4BFA-86BB-D4018A7E4C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214" y="4365048"/>
            <a:ext cx="182880" cy="1828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F9C284F-1A9D-4C82-A937-49F2833472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466065" y="4365048"/>
            <a:ext cx="182880" cy="182880"/>
          </a:xfrm>
          <a:prstGeom prst="rect">
            <a:avLst/>
          </a:prstGeom>
        </p:spPr>
      </p:pic>
      <p:pic>
        <p:nvPicPr>
          <p:cNvPr id="6" name="Picture 5" descr="A picture containing person, trouser&#10;&#10;Description automatically generated">
            <a:extLst>
              <a:ext uri="{FF2B5EF4-FFF2-40B4-BE49-F238E27FC236}">
                <a16:creationId xmlns:a16="http://schemas.microsoft.com/office/drawing/2014/main" id="{413F10AC-EBEF-A7FC-973F-CD906128D2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62219" y="1528893"/>
            <a:ext cx="3273498" cy="5138257"/>
          </a:xfrm>
          <a:prstGeom prst="rect">
            <a:avLst/>
          </a:prstGeom>
        </p:spPr>
      </p:pic>
      <p:pic>
        <p:nvPicPr>
          <p:cNvPr id="4" name="Picture 3" descr="A person in a white shirt&#10;&#10;Description automatically generated with low confidence">
            <a:extLst>
              <a:ext uri="{FF2B5EF4-FFF2-40B4-BE49-F238E27FC236}">
                <a16:creationId xmlns:a16="http://schemas.microsoft.com/office/drawing/2014/main" id="{C037C083-48DC-B2E4-5B10-D085D2F935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76115" y="256201"/>
            <a:ext cx="2844752" cy="518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00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FAFD2C-98FE-4D49-8B60-3D54DCBE49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6017" y="131996"/>
            <a:ext cx="5955617" cy="655403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32" y="1109030"/>
            <a:ext cx="5168484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Waitstaff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51832" y="1963750"/>
            <a:ext cx="4892623" cy="409973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Edwards Café Batiste Shirt #1291/5291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Black, Burgundy, Purple, Steel Grey, Riviera Blue, Caribbean Blue, Cobalt, Platinum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S-3XL, LT-6XLT  |  Ladies’ Sizes: XXS-4XL</a:t>
            </a:r>
          </a:p>
          <a:p>
            <a:pPr lvl="1"/>
            <a:endParaRPr lang="en-US" sz="1400" b="1" dirty="0"/>
          </a:p>
          <a:p>
            <a:pPr marL="0" indent="0">
              <a:buNone/>
            </a:pP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Edwards Flex Chino Pant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Color: Black, Ash Grey, True Navy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28-54  |  Ladies’ Sizes: 0-32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CD0F8-A786-4291-BAB3-D20CD28EBC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1720" y="2961864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03BBAF-8431-4E6B-83A0-A16560F14B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9342" y="2961864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9EE074-D188-455F-B786-2F9D254C3B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74454" y="2961864"/>
            <a:ext cx="182880" cy="1828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711A6C-506D-41D3-91C3-DB7E5E6557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689431" y="2961864"/>
            <a:ext cx="182880" cy="1828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DCD2B4-83D2-4624-B98F-5DAD0D879D9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892247" y="2961864"/>
            <a:ext cx="182880" cy="1828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FF3EB8-EDF2-440A-941D-618B33A6B1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95063" y="2961864"/>
            <a:ext cx="182880" cy="1828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5F21F8-30C0-4A45-A006-80F6320BC6D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306268" y="2961864"/>
            <a:ext cx="182880" cy="1828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2926B70-4739-4609-945A-9B13BD4B78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517473" y="2961864"/>
            <a:ext cx="182880" cy="1828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D37DFB6-6985-4033-BFD6-DC6530EFA6E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729878" y="2961864"/>
            <a:ext cx="182880" cy="182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82E1EB-27DC-2F53-C966-E587FB0C17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31099" y="4329795"/>
            <a:ext cx="182880" cy="182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7ADE30-37D4-99D8-09C4-825E64505FD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238721" y="4329795"/>
            <a:ext cx="182880" cy="182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AC9601-B754-F5FD-9A7E-4A3DD527DA8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452222" y="4329795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2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9612ED-1768-4CF8-A3F6-2F5957169D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010" y="364211"/>
            <a:ext cx="5869315" cy="61360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026" y="798918"/>
            <a:ext cx="5168484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Bar / Server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08CFE64-D76E-4728-8D30-9DAD34267F79}"/>
              </a:ext>
            </a:extLst>
          </p:cNvPr>
          <p:cNvSpPr txBox="1">
            <a:spLocks/>
          </p:cNvSpPr>
          <p:nvPr/>
        </p:nvSpPr>
        <p:spPr>
          <a:xfrm>
            <a:off x="6383026" y="1687479"/>
            <a:ext cx="5420284" cy="4099736"/>
          </a:xfrm>
          <a:prstGeom prst="rect">
            <a:avLst/>
          </a:prstGeom>
        </p:spPr>
        <p:txBody>
          <a:bodyPr vert="horz" lIns="3600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Edwards Banded Collar Batiste Shirt #1392/5392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Black, Burgundy, Steel Grey, Riviera Blue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S-3XL, LT-6XLT  |  Ladies’ Sizes: XXS-3XL</a:t>
            </a:r>
          </a:p>
          <a:p>
            <a:pPr lvl="1"/>
            <a:endParaRPr lang="en-US" sz="1400" b="1" dirty="0"/>
          </a:p>
          <a:p>
            <a:pPr marL="0" indent="0">
              <a:buNone/>
            </a:pP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Edwards Flex Chino Pant 2583/8583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Color: Black, Ash Grey, True Navy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28-54  |  Ladies’ Sizes: 0-32</a:t>
            </a:r>
          </a:p>
          <a:p>
            <a:pPr lvl="1"/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7EBB1DA-CAF1-4A0C-A5B6-5C4CA252F9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84525" y="2457331"/>
            <a:ext cx="182880" cy="1828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DAD6E41-91FC-4FD5-94AD-535983A154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00536" y="2457331"/>
            <a:ext cx="182880" cy="1828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B27607C-BCC0-415C-9CCC-C3F212F56E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305648" y="2457331"/>
            <a:ext cx="182880" cy="18288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9809E9D-E0E5-412E-AB85-A9238827BD1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514225" y="2457331"/>
            <a:ext cx="182880" cy="18288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DE84C47-B20C-4A22-9E93-ABDA8D8DC8F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30236" y="2457331"/>
            <a:ext cx="182880" cy="182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A70726-17E8-B216-63A5-5391DA2F99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84525" y="3870103"/>
            <a:ext cx="182880" cy="182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2010C-7F8A-465F-BC05-48A65738F5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092147" y="3870103"/>
            <a:ext cx="182880" cy="18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0C3FA-81AB-3561-15EF-99ED05F433F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305648" y="3870103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03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750" y="663206"/>
            <a:ext cx="5168484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Bar / Server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08CFE64-D76E-4728-8D30-9DAD34267F79}"/>
              </a:ext>
            </a:extLst>
          </p:cNvPr>
          <p:cNvSpPr txBox="1">
            <a:spLocks/>
          </p:cNvSpPr>
          <p:nvPr/>
        </p:nvSpPr>
        <p:spPr>
          <a:xfrm>
            <a:off x="6433750" y="1582703"/>
            <a:ext cx="5279790" cy="5112167"/>
          </a:xfrm>
          <a:prstGeom prst="rect">
            <a:avLst/>
          </a:prstGeom>
        </p:spPr>
        <p:txBody>
          <a:bodyPr vert="horz" lIns="3600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Edwards Café Broadcloth Shirt #1290/5290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Black, Royal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S-3XL, MT-6XLT  |  Ladies’ Sizes: XXS-3XL</a:t>
            </a:r>
          </a:p>
          <a:p>
            <a:pPr lvl="1"/>
            <a:endParaRPr lang="en-US" sz="1400" b="1" dirty="0"/>
          </a:p>
          <a:p>
            <a:pPr marL="0" indent="0">
              <a:buNone/>
            </a:pP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Edwards Ottoman Trim Vest #4398/7398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Dark Navy, Steel Grey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S-6XL|  Ladies’ Sizes: XXS-4XL</a:t>
            </a:r>
          </a:p>
          <a:p>
            <a:pPr lvl="1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Edwards Essential Pant #2793/8793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Black, Dark Navy, Steel Grey, Cobblestone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28-60  |  Ladies’ Sizes: 00-32</a:t>
            </a:r>
          </a:p>
          <a:p>
            <a:pPr lvl="1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49C8F-7C12-E0A7-2D94-082722F449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42532" y="2381852"/>
            <a:ext cx="182880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F09E64-5363-7B91-2981-4F4667F85A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46536" y="2381852"/>
            <a:ext cx="182880" cy="182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28F61-0605-CE68-F441-5E21B19F58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42532" y="3775692"/>
            <a:ext cx="182880" cy="182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CACAAE-3EF5-322B-AD20-92B5BFCAB5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50154" y="3775692"/>
            <a:ext cx="182880" cy="182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09929F-1F28-E595-146C-ED7B170A47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355266" y="3775692"/>
            <a:ext cx="182880" cy="182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776E3A-5DCE-3A3F-9E18-506382A3B3A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42532" y="5116178"/>
            <a:ext cx="182880" cy="182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1AB16E-2C28-2739-E0AF-0477914ADDC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145026" y="5120037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DD94FC-5CFD-11D3-7E7F-223EF95201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55266" y="5120037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EBDCE5-78CF-2E37-6F65-0B3E1EE3F2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44534" y="2381852"/>
            <a:ext cx="182880" cy="182880"/>
          </a:xfrm>
          <a:prstGeom prst="rect">
            <a:avLst/>
          </a:prstGeom>
        </p:spPr>
      </p:pic>
      <p:pic>
        <p:nvPicPr>
          <p:cNvPr id="15" name="Picture 1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1EBB782-7856-C104-44EA-039C972381B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2153"/>
          <a:stretch/>
        </p:blipFill>
        <p:spPr>
          <a:xfrm>
            <a:off x="354716" y="130991"/>
            <a:ext cx="5503159" cy="659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16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564" y="503773"/>
            <a:ext cx="5168484" cy="622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Bussing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08CFE64-D76E-4728-8D30-9DAD34267F79}"/>
              </a:ext>
            </a:extLst>
          </p:cNvPr>
          <p:cNvSpPr txBox="1">
            <a:spLocks/>
          </p:cNvSpPr>
          <p:nvPr/>
        </p:nvSpPr>
        <p:spPr>
          <a:xfrm>
            <a:off x="5975222" y="1449353"/>
            <a:ext cx="6064868" cy="4674481"/>
          </a:xfrm>
          <a:prstGeom prst="rect">
            <a:avLst/>
          </a:prstGeom>
        </p:spPr>
        <p:txBody>
          <a:bodyPr vert="horz" lIns="3600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Edwards Ultimate Lightweight Snag-Proof Polo #1522/5522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Navy, Black, Red, Royal, Steel Grey, Fern Green, Cool Grey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S-3XL, LT-6XLT  |  Ladies’ Sizes: XXS-4XL</a:t>
            </a:r>
          </a:p>
          <a:p>
            <a:pPr lvl="1"/>
            <a:endParaRPr lang="en-US" sz="1400" b="1" dirty="0"/>
          </a:p>
          <a:p>
            <a:pPr marL="0" indent="0">
              <a:buNone/>
            </a:pP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Edwards Slim Stretch Chino Pant #2555/8555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Tan, Black, Dark Navy, Steel Grey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Men’s Sizes: 28-42  |  Ladies’ Sizes: 0-20</a:t>
            </a:r>
          </a:p>
          <a:p>
            <a:pPr lvl="1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Edwards 3-Pocket Bib Apron #9002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Colors: White, Navy, Black, Red, Khaki, Royal, Wine, Steel Grey, Hunter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Size: 24”L x 28”W</a:t>
            </a:r>
          </a:p>
          <a:p>
            <a:pPr lvl="1"/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7EBB1DA-CAF1-4A0C-A5B6-5C4CA252F9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93220" y="2237394"/>
            <a:ext cx="182880" cy="1828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DAD6E41-91FC-4FD5-94AD-535983A154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09231" y="2237394"/>
            <a:ext cx="182880" cy="1828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B27607C-BCC0-415C-9CCC-C3F212F56E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22732" y="2237394"/>
            <a:ext cx="182880" cy="18288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9809E9D-E0E5-412E-AB85-A9238827BD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31309" y="2237394"/>
            <a:ext cx="182880" cy="18288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DE84C47-B20C-4A22-9E93-ABDA8D8DC8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338931" y="2237394"/>
            <a:ext cx="182880" cy="1828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3D871AB-3780-460D-8064-8D8A1EC03FA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552432" y="2237394"/>
            <a:ext cx="182880" cy="182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73559-A7D5-4663-AE87-86C8F4CDAA4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98" y="364210"/>
            <a:ext cx="5168484" cy="63710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08F9A0-86E7-4D5A-ADC5-25774667434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757544" y="2237394"/>
            <a:ext cx="182880" cy="18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2169AE-563E-493A-BEAF-8ABA75160E6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971045" y="2237394"/>
            <a:ext cx="182880" cy="182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1E43FE-6785-EB93-BEF4-D82F92E8960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514856" y="3641408"/>
            <a:ext cx="182880" cy="18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239310-A528-E7B5-0C8A-A019D068A4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22478" y="3641408"/>
            <a:ext cx="182880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F33555-1798-48CA-16A6-7A40B615D1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935979" y="3641408"/>
            <a:ext cx="182880" cy="182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8C72BC-42D5-D083-BF06-1370960BC9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146236" y="3641408"/>
            <a:ext cx="182880" cy="182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73CFA2-C499-A91E-474F-6B6ADA43A3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04056" y="4995088"/>
            <a:ext cx="182880" cy="182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D3E33D-6315-9766-0378-B34EBB5B1B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11678" y="4995088"/>
            <a:ext cx="182880" cy="182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6ECA74-832A-8220-5DA9-964D49C713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16790" y="4995088"/>
            <a:ext cx="182880" cy="182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3FA495-51FF-5274-DAF0-8E77D63F066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325367" y="4995088"/>
            <a:ext cx="182880" cy="18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1076EB-4334-7928-44E2-C8520F5AB1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532989" y="4995088"/>
            <a:ext cx="182880" cy="182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C257FD-5F1B-018B-A375-01ACF9D5C8B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7738101" y="4995088"/>
            <a:ext cx="182880" cy="182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3B9675-F0EF-43C2-C253-67F74325D0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93220" y="4995088"/>
            <a:ext cx="182880" cy="182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8EC372-7E9F-1417-4D47-7F4C0907051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949600" y="4995088"/>
            <a:ext cx="182880" cy="1828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E12056-6BD9-0701-66F0-E4DE4E97C99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162235" y="4995088"/>
            <a:ext cx="182880" cy="182880"/>
          </a:xfrm>
          <a:prstGeom prst="rect">
            <a:avLst/>
          </a:prstGeom>
        </p:spPr>
      </p:pic>
      <p:pic>
        <p:nvPicPr>
          <p:cNvPr id="31" name="Picture 30" descr="A picture containing dark&#10;&#10;Description automatically generated">
            <a:extLst>
              <a:ext uri="{FF2B5EF4-FFF2-40B4-BE49-F238E27FC236}">
                <a16:creationId xmlns:a16="http://schemas.microsoft.com/office/drawing/2014/main" id="{316FEED4-594E-1B06-F4D8-E80C2E036E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49372">
            <a:off x="3365915" y="2719560"/>
            <a:ext cx="2804166" cy="420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80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rgbClr val="3F5779"/>
      </a:dk1>
      <a:lt1>
        <a:sysClr val="window" lastClr="FFFFFF"/>
      </a:lt1>
      <a:dk2>
        <a:srgbClr val="96556D"/>
      </a:dk2>
      <a:lt2>
        <a:srgbClr val="3B99BB"/>
      </a:lt2>
      <a:accent1>
        <a:srgbClr val="96556D"/>
      </a:accent1>
      <a:accent2>
        <a:srgbClr val="FFFFFF"/>
      </a:accent2>
      <a:accent3>
        <a:srgbClr val="855939"/>
      </a:accent3>
      <a:accent4>
        <a:srgbClr val="3D8C74"/>
      </a:accent4>
      <a:accent5>
        <a:srgbClr val="999999"/>
      </a:accent5>
      <a:accent6>
        <a:srgbClr val="3B99BB"/>
      </a:accent6>
      <a:hlink>
        <a:srgbClr val="3F5779"/>
      </a:hlink>
      <a:folHlink>
        <a:srgbClr val="3F577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6D3B4F">
                <a:alpha val="20000"/>
              </a:srgbClr>
            </a:gs>
            <a:gs pos="100000">
              <a:schemeClr val="bg2">
                <a:alpha val="20000"/>
              </a:schemeClr>
            </a:gs>
          </a:gsLst>
          <a:lin ang="108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etail_PitchDeck_MO - v7.potx" id="{04ED404D-92C0-42EC-90F3-6105F195F488}" vid="{403B413F-466D-4546-828D-306206A851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866cd2-63d0-439c-8100-651eb9c32e34">
      <Terms xmlns="http://schemas.microsoft.com/office/infopath/2007/PartnerControls"/>
    </lcf76f155ced4ddcb4097134ff3c332f>
    <TaxCatchAll xmlns="7a886bb2-450b-4743-ae0f-1bb4eb6a525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1EF0749456C44F93144CB9CD5714AC" ma:contentTypeVersion="16" ma:contentTypeDescription="Create a new document." ma:contentTypeScope="" ma:versionID="1eecb3589ac58a5979a73976ec418117">
  <xsd:schema xmlns:xsd="http://www.w3.org/2001/XMLSchema" xmlns:xs="http://www.w3.org/2001/XMLSchema" xmlns:p="http://schemas.microsoft.com/office/2006/metadata/properties" xmlns:ns2="0b866cd2-63d0-439c-8100-651eb9c32e34" xmlns:ns3="7a886bb2-450b-4743-ae0f-1bb4eb6a525f" targetNamespace="http://schemas.microsoft.com/office/2006/metadata/properties" ma:root="true" ma:fieldsID="aa47c0e2db52cf0b40dd2c02ad7a2c03" ns2:_="" ns3:_="">
    <xsd:import namespace="0b866cd2-63d0-439c-8100-651eb9c32e34"/>
    <xsd:import namespace="7a886bb2-450b-4743-ae0f-1bb4eb6a52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866cd2-63d0-439c-8100-651eb9c32e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1284b58-af36-48a9-ba65-dfba7934f9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86bb2-450b-4743-ae0f-1bb4eb6a525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e62460-9597-4156-b86d-8f79a908a536}" ma:internalName="TaxCatchAll" ma:showField="CatchAllData" ma:web="7a886bb2-450b-4743-ae0f-1bb4eb6a52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8AA048-512E-43E4-A533-68B3775EA145}">
  <ds:schemaRefs>
    <ds:schemaRef ds:uri="http://schemas.microsoft.com/office/2006/metadata/properties"/>
    <ds:schemaRef ds:uri="http://schemas.microsoft.com/office/infopath/2007/PartnerControls"/>
    <ds:schemaRef ds:uri="0b866cd2-63d0-439c-8100-651eb9c32e34"/>
    <ds:schemaRef ds:uri="7a886bb2-450b-4743-ae0f-1bb4eb6a525f"/>
  </ds:schemaRefs>
</ds:datastoreItem>
</file>

<file path=customXml/itemProps2.xml><?xml version="1.0" encoding="utf-8"?>
<ds:datastoreItem xmlns:ds="http://schemas.openxmlformats.org/officeDocument/2006/customXml" ds:itemID="{B768483A-7F30-4874-9558-C908421E80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866cd2-63d0-439c-8100-651eb9c32e34"/>
    <ds:schemaRef ds:uri="7a886bb2-450b-4743-ae0f-1bb4eb6a52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21B07ED-1B01-4F73-A8AE-965D8D282C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Retail pitch deck</Template>
  <TotalTime>1315</TotalTime>
  <Words>1052</Words>
  <Application>Microsoft Office PowerPoint</Application>
  <PresentationFormat>Widescreen</PresentationFormat>
  <Paragraphs>183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Office Theme</vt:lpstr>
      <vt:lpstr>RESTAURANTS/DINING UNIFORMS</vt:lpstr>
      <vt:lpstr>Host / Hostess</vt:lpstr>
      <vt:lpstr>Host / Hostess</vt:lpstr>
      <vt:lpstr>Waitstaff</vt:lpstr>
      <vt:lpstr>Waitstaff</vt:lpstr>
      <vt:lpstr>Waitstaff</vt:lpstr>
      <vt:lpstr>Bar / Server</vt:lpstr>
      <vt:lpstr>Bar / Server</vt:lpstr>
      <vt:lpstr>Bussing</vt:lpstr>
      <vt:lpstr>Bussing</vt:lpstr>
      <vt:lpstr>Management</vt:lpstr>
      <vt:lpstr>Management</vt:lpstr>
      <vt:lpstr>Valet/Parking</vt:lpstr>
      <vt:lpstr>Culinary / Kitchen</vt:lpstr>
      <vt:lpstr>Culinary / Kitchen</vt:lpstr>
      <vt:lpstr>Culinary / Kitchen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HOTEL UNIFORMS</dc:title>
  <dc:creator>Bryan Kiel</dc:creator>
  <cp:lastModifiedBy>Maci Wilson</cp:lastModifiedBy>
  <cp:revision>99</cp:revision>
  <dcterms:created xsi:type="dcterms:W3CDTF">2021-02-08T19:29:58Z</dcterms:created>
  <dcterms:modified xsi:type="dcterms:W3CDTF">2023-05-08T16:05:19Z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2018-08-01T18:56:47.5600812Z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ContentTypeId">
    <vt:lpwstr>0x010100161EF0749456C44F93144CB9CD5714AC</vt:lpwstr>
  </property>
  <property fmtid="{D5CDD505-2E9C-101B-9397-08002B2CF9AE}" pid="11" name="Order">
    <vt:r8>15600400</vt:r8>
  </property>
  <property fmtid="{D5CDD505-2E9C-101B-9397-08002B2CF9AE}" pid="12" name="MediaServiceImageTags">
    <vt:lpwstr/>
  </property>
</Properties>
</file>