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6" r:id="rId5"/>
    <p:sldId id="259" r:id="rId6"/>
    <p:sldId id="273" r:id="rId7"/>
    <p:sldId id="260" r:id="rId8"/>
    <p:sldId id="263" r:id="rId9"/>
    <p:sldId id="271" r:id="rId10"/>
    <p:sldId id="264" r:id="rId11"/>
    <p:sldId id="261" r:id="rId12"/>
    <p:sldId id="262" r:id="rId13"/>
    <p:sldId id="272" r:id="rId14"/>
    <p:sldId id="269" r:id="rId15"/>
    <p:sldId id="268" r:id="rId16"/>
    <p:sldId id="265" r:id="rId17"/>
    <p:sldId id="270" r:id="rId18"/>
    <p:sldId id="266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EEE"/>
    <a:srgbClr val="3F5779"/>
    <a:srgbClr val="59C5EC"/>
    <a:srgbClr val="E8EFF3"/>
    <a:srgbClr val="000000"/>
    <a:srgbClr val="5A82A0"/>
    <a:srgbClr val="7B6984"/>
    <a:srgbClr val="6D3B4F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5C8EA8-1F39-4AAF-8396-D45F135353DC}" v="6" dt="2023-05-08T16:21:01.072"/>
  </p1510:revLst>
</p1510:revInfo>
</file>

<file path=ppt/tableStyles.xml><?xml version="1.0" encoding="utf-8"?>
<a:tblStyleLst xmlns:a="http://schemas.openxmlformats.org/drawingml/2006/main" def="{93296810-A885-4BE3-A3E7-6D5BEEA58F3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315" autoAdjust="0"/>
  </p:normalViewPr>
  <p:slideViewPr>
    <p:cSldViewPr snapToGrid="0" showGuides="1">
      <p:cViewPr varScale="1">
        <p:scale>
          <a:sx n="114" d="100"/>
          <a:sy n="114" d="100"/>
        </p:scale>
        <p:origin x="4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5" d="100"/>
          <a:sy n="55" d="100"/>
        </p:scale>
        <p:origin x="28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ci Wilson" userId="c9ba7705-94f4-4941-9e8a-9f1c07125868" providerId="ADAL" clId="{10E9904E-CC5C-46F9-BA58-23F1EDC65DF6}"/>
    <pc:docChg chg="undo custSel delSld modSld">
      <pc:chgData name="Maci Wilson" userId="c9ba7705-94f4-4941-9e8a-9f1c07125868" providerId="ADAL" clId="{10E9904E-CC5C-46F9-BA58-23F1EDC65DF6}" dt="2022-12-01T16:08:06.245" v="1640" actId="20577"/>
      <pc:docMkLst>
        <pc:docMk/>
      </pc:docMkLst>
      <pc:sldChg chg="addSp delSp modSp mod">
        <pc:chgData name="Maci Wilson" userId="c9ba7705-94f4-4941-9e8a-9f1c07125868" providerId="ADAL" clId="{10E9904E-CC5C-46F9-BA58-23F1EDC65DF6}" dt="2022-12-01T15:13:13.708" v="255" actId="20577"/>
        <pc:sldMkLst>
          <pc:docMk/>
          <pc:sldMk cId="3876587985" sldId="259"/>
        </pc:sldMkLst>
        <pc:spChg chg="mod">
          <ac:chgData name="Maci Wilson" userId="c9ba7705-94f4-4941-9e8a-9f1c07125868" providerId="ADAL" clId="{10E9904E-CC5C-46F9-BA58-23F1EDC65DF6}" dt="2022-12-01T15:13:13.708" v="255" actId="20577"/>
          <ac:spMkLst>
            <pc:docMk/>
            <pc:sldMk cId="3876587985" sldId="259"/>
            <ac:spMk id="8" creationId="{CE7DC52B-CC70-4061-93ED-F4C2DD548EB5}"/>
          </ac:spMkLst>
        </pc:spChg>
        <pc:picChg chg="del">
          <ac:chgData name="Maci Wilson" userId="c9ba7705-94f4-4941-9e8a-9f1c07125868" providerId="ADAL" clId="{10E9904E-CC5C-46F9-BA58-23F1EDC65DF6}" dt="2022-12-01T13:50:17.231" v="0" actId="478"/>
          <ac:picMkLst>
            <pc:docMk/>
            <pc:sldMk cId="3876587985" sldId="259"/>
            <ac:picMk id="5" creationId="{CAEA7B45-769C-427C-BEEB-8CCF61417CB4}"/>
          </ac:picMkLst>
        </pc:picChg>
        <pc:picChg chg="add mod">
          <ac:chgData name="Maci Wilson" userId="c9ba7705-94f4-4941-9e8a-9f1c07125868" providerId="ADAL" clId="{10E9904E-CC5C-46F9-BA58-23F1EDC65DF6}" dt="2022-12-01T13:50:38.214" v="9" actId="1076"/>
          <ac:picMkLst>
            <pc:docMk/>
            <pc:sldMk cId="3876587985" sldId="259"/>
            <ac:picMk id="6" creationId="{B1546664-743C-5303-C432-3E2FE4F86F1E}"/>
          </ac:picMkLst>
        </pc:picChg>
        <pc:picChg chg="del">
          <ac:chgData name="Maci Wilson" userId="c9ba7705-94f4-4941-9e8a-9f1c07125868" providerId="ADAL" clId="{10E9904E-CC5C-46F9-BA58-23F1EDC65DF6}" dt="2022-12-01T13:50:33.388" v="7" actId="478"/>
          <ac:picMkLst>
            <pc:docMk/>
            <pc:sldMk cId="3876587985" sldId="259"/>
            <ac:picMk id="26" creationId="{E162C84F-BEA4-439D-8BA3-DE66600BC8A3}"/>
          </ac:picMkLst>
        </pc:picChg>
      </pc:sldChg>
      <pc:sldChg chg="addSp delSp modSp mod">
        <pc:chgData name="Maci Wilson" userId="c9ba7705-94f4-4941-9e8a-9f1c07125868" providerId="ADAL" clId="{10E9904E-CC5C-46F9-BA58-23F1EDC65DF6}" dt="2022-12-01T15:12:56.315" v="240" actId="20577"/>
        <pc:sldMkLst>
          <pc:docMk/>
          <pc:sldMk cId="4254781881" sldId="260"/>
        </pc:sldMkLst>
        <pc:spChg chg="mod">
          <ac:chgData name="Maci Wilson" userId="c9ba7705-94f4-4941-9e8a-9f1c07125868" providerId="ADAL" clId="{10E9904E-CC5C-46F9-BA58-23F1EDC65DF6}" dt="2022-12-01T15:12:56.315" v="240" actId="20577"/>
          <ac:spMkLst>
            <pc:docMk/>
            <pc:sldMk cId="4254781881" sldId="260"/>
            <ac:spMk id="8" creationId="{C829CA4D-9E93-4EC3-A2A1-BABC2D03401F}"/>
          </ac:spMkLst>
        </pc:spChg>
        <pc:spChg chg="del">
          <ac:chgData name="Maci Wilson" userId="c9ba7705-94f4-4941-9e8a-9f1c07125868" providerId="ADAL" clId="{10E9904E-CC5C-46F9-BA58-23F1EDC65DF6}" dt="2022-12-01T13:58:07.884" v="159" actId="478"/>
          <ac:spMkLst>
            <pc:docMk/>
            <pc:sldMk cId="4254781881" sldId="260"/>
            <ac:spMk id="14" creationId="{781F8D8C-5670-46D3-9B9B-D19212FDF81A}"/>
          </ac:spMkLst>
        </pc:spChg>
        <pc:picChg chg="add mod">
          <ac:chgData name="Maci Wilson" userId="c9ba7705-94f4-4941-9e8a-9f1c07125868" providerId="ADAL" clId="{10E9904E-CC5C-46F9-BA58-23F1EDC65DF6}" dt="2022-12-01T13:53:44.673" v="43" actId="1076"/>
          <ac:picMkLst>
            <pc:docMk/>
            <pc:sldMk cId="4254781881" sldId="260"/>
            <ac:picMk id="4" creationId="{30158131-37FE-B328-F53F-1520932F27C7}"/>
          </ac:picMkLst>
        </pc:picChg>
        <pc:picChg chg="del">
          <ac:chgData name="Maci Wilson" userId="c9ba7705-94f4-4941-9e8a-9f1c07125868" providerId="ADAL" clId="{10E9904E-CC5C-46F9-BA58-23F1EDC65DF6}" dt="2022-12-01T13:53:05.510" v="38" actId="478"/>
          <ac:picMkLst>
            <pc:docMk/>
            <pc:sldMk cId="4254781881" sldId="260"/>
            <ac:picMk id="7" creationId="{49D340AF-24BD-4465-9E11-F3D3ED0BB0E3}"/>
          </ac:picMkLst>
        </pc:picChg>
        <pc:picChg chg="mod">
          <ac:chgData name="Maci Wilson" userId="c9ba7705-94f4-4941-9e8a-9f1c07125868" providerId="ADAL" clId="{10E9904E-CC5C-46F9-BA58-23F1EDC65DF6}" dt="2022-12-01T13:58:23.593" v="166" actId="1035"/>
          <ac:picMkLst>
            <pc:docMk/>
            <pc:sldMk cId="4254781881" sldId="260"/>
            <ac:picMk id="10" creationId="{DCF86712-3171-4A13-86E1-0CAFBF3D902E}"/>
          </ac:picMkLst>
        </pc:picChg>
        <pc:picChg chg="mod">
          <ac:chgData name="Maci Wilson" userId="c9ba7705-94f4-4941-9e8a-9f1c07125868" providerId="ADAL" clId="{10E9904E-CC5C-46F9-BA58-23F1EDC65DF6}" dt="2022-12-01T13:58:23.593" v="166" actId="1035"/>
          <ac:picMkLst>
            <pc:docMk/>
            <pc:sldMk cId="4254781881" sldId="260"/>
            <ac:picMk id="11" creationId="{DA2855DD-BE49-42D0-9AA5-0D3C034569DF}"/>
          </ac:picMkLst>
        </pc:picChg>
        <pc:picChg chg="mod">
          <ac:chgData name="Maci Wilson" userId="c9ba7705-94f4-4941-9e8a-9f1c07125868" providerId="ADAL" clId="{10E9904E-CC5C-46F9-BA58-23F1EDC65DF6}" dt="2022-12-01T13:58:23.593" v="166" actId="1035"/>
          <ac:picMkLst>
            <pc:docMk/>
            <pc:sldMk cId="4254781881" sldId="260"/>
            <ac:picMk id="12" creationId="{A51A435A-4224-47DC-BF99-B9C8D0492609}"/>
          </ac:picMkLst>
        </pc:picChg>
        <pc:picChg chg="mod">
          <ac:chgData name="Maci Wilson" userId="c9ba7705-94f4-4941-9e8a-9f1c07125868" providerId="ADAL" clId="{10E9904E-CC5C-46F9-BA58-23F1EDC65DF6}" dt="2022-12-01T13:58:23.593" v="166" actId="1035"/>
          <ac:picMkLst>
            <pc:docMk/>
            <pc:sldMk cId="4254781881" sldId="260"/>
            <ac:picMk id="15" creationId="{04C63F26-ADCC-48EA-A180-C64828CFFC8F}"/>
          </ac:picMkLst>
        </pc:picChg>
        <pc:picChg chg="mod">
          <ac:chgData name="Maci Wilson" userId="c9ba7705-94f4-4941-9e8a-9f1c07125868" providerId="ADAL" clId="{10E9904E-CC5C-46F9-BA58-23F1EDC65DF6}" dt="2022-12-01T13:58:23.593" v="166" actId="1035"/>
          <ac:picMkLst>
            <pc:docMk/>
            <pc:sldMk cId="4254781881" sldId="260"/>
            <ac:picMk id="16" creationId="{C2ADAB91-5209-4F6F-AE20-0EAD6F5E461E}"/>
          </ac:picMkLst>
        </pc:picChg>
        <pc:picChg chg="mod">
          <ac:chgData name="Maci Wilson" userId="c9ba7705-94f4-4941-9e8a-9f1c07125868" providerId="ADAL" clId="{10E9904E-CC5C-46F9-BA58-23F1EDC65DF6}" dt="2022-12-01T13:58:23.593" v="166" actId="1035"/>
          <ac:picMkLst>
            <pc:docMk/>
            <pc:sldMk cId="4254781881" sldId="260"/>
            <ac:picMk id="17" creationId="{D6960834-08E1-4607-B783-EF049C6509C5}"/>
          </ac:picMkLst>
        </pc:picChg>
        <pc:picChg chg="mod">
          <ac:chgData name="Maci Wilson" userId="c9ba7705-94f4-4941-9e8a-9f1c07125868" providerId="ADAL" clId="{10E9904E-CC5C-46F9-BA58-23F1EDC65DF6}" dt="2022-12-01T13:58:23.593" v="166" actId="1035"/>
          <ac:picMkLst>
            <pc:docMk/>
            <pc:sldMk cId="4254781881" sldId="260"/>
            <ac:picMk id="18" creationId="{92E8B029-57F6-4E91-A96A-CE64C673B458}"/>
          </ac:picMkLst>
        </pc:picChg>
        <pc:picChg chg="mod">
          <ac:chgData name="Maci Wilson" userId="c9ba7705-94f4-4941-9e8a-9f1c07125868" providerId="ADAL" clId="{10E9904E-CC5C-46F9-BA58-23F1EDC65DF6}" dt="2022-12-01T13:58:23.593" v="166" actId="1035"/>
          <ac:picMkLst>
            <pc:docMk/>
            <pc:sldMk cId="4254781881" sldId="260"/>
            <ac:picMk id="19" creationId="{6E16A948-D511-498F-A739-2390B6B9465D}"/>
          </ac:picMkLst>
        </pc:picChg>
        <pc:picChg chg="mod">
          <ac:chgData name="Maci Wilson" userId="c9ba7705-94f4-4941-9e8a-9f1c07125868" providerId="ADAL" clId="{10E9904E-CC5C-46F9-BA58-23F1EDC65DF6}" dt="2022-12-01T13:58:23.593" v="166" actId="1035"/>
          <ac:picMkLst>
            <pc:docMk/>
            <pc:sldMk cId="4254781881" sldId="260"/>
            <ac:picMk id="20" creationId="{A6000C7E-20DF-43E2-9B95-E40DA843ABED}"/>
          </ac:picMkLst>
        </pc:picChg>
        <pc:picChg chg="mod">
          <ac:chgData name="Maci Wilson" userId="c9ba7705-94f4-4941-9e8a-9f1c07125868" providerId="ADAL" clId="{10E9904E-CC5C-46F9-BA58-23F1EDC65DF6}" dt="2022-12-01T13:58:23.593" v="166" actId="1035"/>
          <ac:picMkLst>
            <pc:docMk/>
            <pc:sldMk cId="4254781881" sldId="260"/>
            <ac:picMk id="21" creationId="{31CB69EF-184C-47FE-A175-2031CAA4A426}"/>
          </ac:picMkLst>
        </pc:picChg>
        <pc:picChg chg="mod">
          <ac:chgData name="Maci Wilson" userId="c9ba7705-94f4-4941-9e8a-9f1c07125868" providerId="ADAL" clId="{10E9904E-CC5C-46F9-BA58-23F1EDC65DF6}" dt="2022-12-01T13:58:23.593" v="166" actId="1035"/>
          <ac:picMkLst>
            <pc:docMk/>
            <pc:sldMk cId="4254781881" sldId="260"/>
            <ac:picMk id="22" creationId="{12F3BDD1-27BF-4FCD-BC59-2FCD8A8EBB54}"/>
          </ac:picMkLst>
        </pc:picChg>
        <pc:picChg chg="mod">
          <ac:chgData name="Maci Wilson" userId="c9ba7705-94f4-4941-9e8a-9f1c07125868" providerId="ADAL" clId="{10E9904E-CC5C-46F9-BA58-23F1EDC65DF6}" dt="2022-12-01T13:58:23.593" v="166" actId="1035"/>
          <ac:picMkLst>
            <pc:docMk/>
            <pc:sldMk cId="4254781881" sldId="260"/>
            <ac:picMk id="23" creationId="{B70B0DBC-AD32-4A18-9BEB-20AEE0FE9474}"/>
          </ac:picMkLst>
        </pc:picChg>
        <pc:picChg chg="mod">
          <ac:chgData name="Maci Wilson" userId="c9ba7705-94f4-4941-9e8a-9f1c07125868" providerId="ADAL" clId="{10E9904E-CC5C-46F9-BA58-23F1EDC65DF6}" dt="2022-12-01T13:58:23.593" v="166" actId="1035"/>
          <ac:picMkLst>
            <pc:docMk/>
            <pc:sldMk cId="4254781881" sldId="260"/>
            <ac:picMk id="24" creationId="{C476FAFF-D970-40E3-BE6F-33FCF4D34951}"/>
          </ac:picMkLst>
        </pc:picChg>
        <pc:picChg chg="mod">
          <ac:chgData name="Maci Wilson" userId="c9ba7705-94f4-4941-9e8a-9f1c07125868" providerId="ADAL" clId="{10E9904E-CC5C-46F9-BA58-23F1EDC65DF6}" dt="2022-12-01T13:58:23.593" v="166" actId="1035"/>
          <ac:picMkLst>
            <pc:docMk/>
            <pc:sldMk cId="4254781881" sldId="260"/>
            <ac:picMk id="25" creationId="{DD42D6D7-BCAD-4787-BC66-F88CA3879866}"/>
          </ac:picMkLst>
        </pc:picChg>
        <pc:picChg chg="mod">
          <ac:chgData name="Maci Wilson" userId="c9ba7705-94f4-4941-9e8a-9f1c07125868" providerId="ADAL" clId="{10E9904E-CC5C-46F9-BA58-23F1EDC65DF6}" dt="2022-12-01T13:58:23.593" v="166" actId="1035"/>
          <ac:picMkLst>
            <pc:docMk/>
            <pc:sldMk cId="4254781881" sldId="260"/>
            <ac:picMk id="26" creationId="{4B919052-E51F-4AFB-A43C-7355A49E91CB}"/>
          </ac:picMkLst>
        </pc:picChg>
        <pc:picChg chg="add del">
          <ac:chgData name="Maci Wilson" userId="c9ba7705-94f4-4941-9e8a-9f1c07125868" providerId="ADAL" clId="{10E9904E-CC5C-46F9-BA58-23F1EDC65DF6}" dt="2022-12-01T13:55:23.586" v="154" actId="478"/>
          <ac:picMkLst>
            <pc:docMk/>
            <pc:sldMk cId="4254781881" sldId="260"/>
            <ac:picMk id="27" creationId="{1D7BF683-AB82-4796-AA30-F0DC7B848F39}"/>
          </ac:picMkLst>
        </pc:picChg>
        <pc:picChg chg="del">
          <ac:chgData name="Maci Wilson" userId="c9ba7705-94f4-4941-9e8a-9f1c07125868" providerId="ADAL" clId="{10E9904E-CC5C-46F9-BA58-23F1EDC65DF6}" dt="2022-12-01T13:58:09.085" v="160" actId="478"/>
          <ac:picMkLst>
            <pc:docMk/>
            <pc:sldMk cId="4254781881" sldId="260"/>
            <ac:picMk id="28" creationId="{643D18FA-C7C6-24DD-C0C2-0124A00CBA3B}"/>
          </ac:picMkLst>
        </pc:picChg>
      </pc:sldChg>
      <pc:sldChg chg="addSp delSp modSp mod">
        <pc:chgData name="Maci Wilson" userId="c9ba7705-94f4-4941-9e8a-9f1c07125868" providerId="ADAL" clId="{10E9904E-CC5C-46F9-BA58-23F1EDC65DF6}" dt="2022-12-01T15:28:12.196" v="671" actId="478"/>
        <pc:sldMkLst>
          <pc:docMk/>
          <pc:sldMk cId="471141928" sldId="261"/>
        </pc:sldMkLst>
        <pc:spChg chg="mod">
          <ac:chgData name="Maci Wilson" userId="c9ba7705-94f4-4941-9e8a-9f1c07125868" providerId="ADAL" clId="{10E9904E-CC5C-46F9-BA58-23F1EDC65DF6}" dt="2022-12-01T15:27:11.934" v="652" actId="20577"/>
          <ac:spMkLst>
            <pc:docMk/>
            <pc:sldMk cId="471141928" sldId="261"/>
            <ac:spMk id="8" creationId="{CE7DC52B-CC70-4061-93ED-F4C2DD548EB5}"/>
          </ac:spMkLst>
        </pc:spChg>
        <pc:spChg chg="del">
          <ac:chgData name="Maci Wilson" userId="c9ba7705-94f4-4941-9e8a-9f1c07125868" providerId="ADAL" clId="{10E9904E-CC5C-46F9-BA58-23F1EDC65DF6}" dt="2022-12-01T15:28:11.235" v="670" actId="478"/>
          <ac:spMkLst>
            <pc:docMk/>
            <pc:sldMk cId="471141928" sldId="261"/>
            <ac:spMk id="10" creationId="{D327A6E1-96E6-4502-B831-9BD992D0DBD1}"/>
          </ac:spMkLst>
        </pc:spChg>
        <pc:picChg chg="add mod">
          <ac:chgData name="Maci Wilson" userId="c9ba7705-94f4-4941-9e8a-9f1c07125868" providerId="ADAL" clId="{10E9904E-CC5C-46F9-BA58-23F1EDC65DF6}" dt="2022-12-01T15:27:35.815" v="667" actId="14826"/>
          <ac:picMkLst>
            <pc:docMk/>
            <pc:sldMk cId="471141928" sldId="261"/>
            <ac:picMk id="2" creationId="{7915AFDC-3475-90E9-87AE-5020480314D7}"/>
          </ac:picMkLst>
        </pc:picChg>
        <pc:picChg chg="add mod">
          <ac:chgData name="Maci Wilson" userId="c9ba7705-94f4-4941-9e8a-9f1c07125868" providerId="ADAL" clId="{10E9904E-CC5C-46F9-BA58-23F1EDC65DF6}" dt="2022-12-01T15:27:47.797" v="668" actId="14826"/>
          <ac:picMkLst>
            <pc:docMk/>
            <pc:sldMk cId="471141928" sldId="261"/>
            <ac:picMk id="5" creationId="{1269E545-97E8-4DB7-9FD3-C62766403FB1}"/>
          </ac:picMkLst>
        </pc:picChg>
        <pc:picChg chg="add mod">
          <ac:chgData name="Maci Wilson" userId="c9ba7705-94f4-4941-9e8a-9f1c07125868" providerId="ADAL" clId="{10E9904E-CC5C-46F9-BA58-23F1EDC65DF6}" dt="2022-12-01T15:28:02.860" v="669" actId="14826"/>
          <ac:picMkLst>
            <pc:docMk/>
            <pc:sldMk cId="471141928" sldId="261"/>
            <ac:picMk id="6" creationId="{DF31AEE8-81B0-CE8A-5D3C-EDB409BBA7A7}"/>
          </ac:picMkLst>
        </pc:picChg>
        <pc:picChg chg="mod">
          <ac:chgData name="Maci Wilson" userId="c9ba7705-94f4-4941-9e8a-9f1c07125868" providerId="ADAL" clId="{10E9904E-CC5C-46F9-BA58-23F1EDC65DF6}" dt="2022-12-01T15:27:16.900" v="663" actId="1035"/>
          <ac:picMkLst>
            <pc:docMk/>
            <pc:sldMk cId="471141928" sldId="261"/>
            <ac:picMk id="12" creationId="{92A6C733-87B2-4E08-AF9D-C7630DD5F56B}"/>
          </ac:picMkLst>
        </pc:picChg>
        <pc:picChg chg="del">
          <ac:chgData name="Maci Wilson" userId="c9ba7705-94f4-4941-9e8a-9f1c07125868" providerId="ADAL" clId="{10E9904E-CC5C-46F9-BA58-23F1EDC65DF6}" dt="2022-12-01T15:28:12.196" v="671" actId="478"/>
          <ac:picMkLst>
            <pc:docMk/>
            <pc:sldMk cId="471141928" sldId="261"/>
            <ac:picMk id="22" creationId="{BC2F28D8-1A20-2A0D-FC12-E45E05AD166E}"/>
          </ac:picMkLst>
        </pc:picChg>
      </pc:sldChg>
      <pc:sldChg chg="delSp modSp mod">
        <pc:chgData name="Maci Wilson" userId="c9ba7705-94f4-4941-9e8a-9f1c07125868" providerId="ADAL" clId="{10E9904E-CC5C-46F9-BA58-23F1EDC65DF6}" dt="2022-12-01T15:32:18.932" v="810" actId="1037"/>
        <pc:sldMkLst>
          <pc:docMk/>
          <pc:sldMk cId="523931934" sldId="262"/>
        </pc:sldMkLst>
        <pc:spChg chg="mod">
          <ac:chgData name="Maci Wilson" userId="c9ba7705-94f4-4941-9e8a-9f1c07125868" providerId="ADAL" clId="{10E9904E-CC5C-46F9-BA58-23F1EDC65DF6}" dt="2022-12-01T15:30:52.943" v="788" actId="20577"/>
          <ac:spMkLst>
            <pc:docMk/>
            <pc:sldMk cId="523931934" sldId="262"/>
            <ac:spMk id="8" creationId="{C829CA4D-9E93-4EC3-A2A1-BABC2D03401F}"/>
          </ac:spMkLst>
        </pc:spChg>
        <pc:spChg chg="del">
          <ac:chgData name="Maci Wilson" userId="c9ba7705-94f4-4941-9e8a-9f1c07125868" providerId="ADAL" clId="{10E9904E-CC5C-46F9-BA58-23F1EDC65DF6}" dt="2022-12-01T15:31:32.475" v="790" actId="478"/>
          <ac:spMkLst>
            <pc:docMk/>
            <pc:sldMk cId="523931934" sldId="262"/>
            <ac:spMk id="10" creationId="{9A9C63BC-9788-4A95-B64F-5DC392C4F1BD}"/>
          </ac:spMkLst>
        </pc:spChg>
        <pc:picChg chg="mod">
          <ac:chgData name="Maci Wilson" userId="c9ba7705-94f4-4941-9e8a-9f1c07125868" providerId="ADAL" clId="{10E9904E-CC5C-46F9-BA58-23F1EDC65DF6}" dt="2022-12-01T15:32:18.932" v="810" actId="1037"/>
          <ac:picMkLst>
            <pc:docMk/>
            <pc:sldMk cId="523931934" sldId="262"/>
            <ac:picMk id="13" creationId="{77ACDFBC-6BFA-4388-9C1E-13C58CE91EBE}"/>
          </ac:picMkLst>
        </pc:picChg>
        <pc:picChg chg="mod">
          <ac:chgData name="Maci Wilson" userId="c9ba7705-94f4-4941-9e8a-9f1c07125868" providerId="ADAL" clId="{10E9904E-CC5C-46F9-BA58-23F1EDC65DF6}" dt="2022-12-01T15:32:18.932" v="810" actId="1037"/>
          <ac:picMkLst>
            <pc:docMk/>
            <pc:sldMk cId="523931934" sldId="262"/>
            <ac:picMk id="14" creationId="{5A07E42F-0072-462C-BA05-D6F4EC109D38}"/>
          </ac:picMkLst>
        </pc:picChg>
        <pc:picChg chg="mod">
          <ac:chgData name="Maci Wilson" userId="c9ba7705-94f4-4941-9e8a-9f1c07125868" providerId="ADAL" clId="{10E9904E-CC5C-46F9-BA58-23F1EDC65DF6}" dt="2022-12-01T15:32:18.932" v="810" actId="1037"/>
          <ac:picMkLst>
            <pc:docMk/>
            <pc:sldMk cId="523931934" sldId="262"/>
            <ac:picMk id="15" creationId="{93441EAC-EF97-42E4-A875-F8762D5474A3}"/>
          </ac:picMkLst>
        </pc:picChg>
        <pc:picChg chg="mod">
          <ac:chgData name="Maci Wilson" userId="c9ba7705-94f4-4941-9e8a-9f1c07125868" providerId="ADAL" clId="{10E9904E-CC5C-46F9-BA58-23F1EDC65DF6}" dt="2022-12-01T15:32:18.932" v="810" actId="1037"/>
          <ac:picMkLst>
            <pc:docMk/>
            <pc:sldMk cId="523931934" sldId="262"/>
            <ac:picMk id="16" creationId="{2C9F1B40-6C54-42A6-A281-E78FB58D88A0}"/>
          </ac:picMkLst>
        </pc:picChg>
        <pc:picChg chg="mod">
          <ac:chgData name="Maci Wilson" userId="c9ba7705-94f4-4941-9e8a-9f1c07125868" providerId="ADAL" clId="{10E9904E-CC5C-46F9-BA58-23F1EDC65DF6}" dt="2022-12-01T15:32:18.932" v="810" actId="1037"/>
          <ac:picMkLst>
            <pc:docMk/>
            <pc:sldMk cId="523931934" sldId="262"/>
            <ac:picMk id="17" creationId="{6853AA56-8890-4F95-B2FA-76A4614F054F}"/>
          </ac:picMkLst>
        </pc:picChg>
        <pc:picChg chg="mod">
          <ac:chgData name="Maci Wilson" userId="c9ba7705-94f4-4941-9e8a-9f1c07125868" providerId="ADAL" clId="{10E9904E-CC5C-46F9-BA58-23F1EDC65DF6}" dt="2022-12-01T15:32:18.932" v="810" actId="1037"/>
          <ac:picMkLst>
            <pc:docMk/>
            <pc:sldMk cId="523931934" sldId="262"/>
            <ac:picMk id="18" creationId="{D94731B2-8ED7-4E6E-9D92-356C57700E3F}"/>
          </ac:picMkLst>
        </pc:picChg>
        <pc:picChg chg="mod">
          <ac:chgData name="Maci Wilson" userId="c9ba7705-94f4-4941-9e8a-9f1c07125868" providerId="ADAL" clId="{10E9904E-CC5C-46F9-BA58-23F1EDC65DF6}" dt="2022-12-01T15:32:18.932" v="810" actId="1037"/>
          <ac:picMkLst>
            <pc:docMk/>
            <pc:sldMk cId="523931934" sldId="262"/>
            <ac:picMk id="19" creationId="{74054A40-22FA-4E56-9FBF-CCEB04C55D0D}"/>
          </ac:picMkLst>
        </pc:picChg>
        <pc:picChg chg="mod">
          <ac:chgData name="Maci Wilson" userId="c9ba7705-94f4-4941-9e8a-9f1c07125868" providerId="ADAL" clId="{10E9904E-CC5C-46F9-BA58-23F1EDC65DF6}" dt="2022-12-01T15:32:18.932" v="810" actId="1037"/>
          <ac:picMkLst>
            <pc:docMk/>
            <pc:sldMk cId="523931934" sldId="262"/>
            <ac:picMk id="20" creationId="{9F3EB930-328F-483A-A6D5-316A60383BBD}"/>
          </ac:picMkLst>
        </pc:picChg>
        <pc:picChg chg="del">
          <ac:chgData name="Maci Wilson" userId="c9ba7705-94f4-4941-9e8a-9f1c07125868" providerId="ADAL" clId="{10E9904E-CC5C-46F9-BA58-23F1EDC65DF6}" dt="2022-12-01T15:30:11.924" v="676" actId="478"/>
          <ac:picMkLst>
            <pc:docMk/>
            <pc:sldMk cId="523931934" sldId="262"/>
            <ac:picMk id="21" creationId="{3C5EC79A-9D37-4F8F-92C4-24B7E61E740D}"/>
          </ac:picMkLst>
        </pc:picChg>
        <pc:picChg chg="mod">
          <ac:chgData name="Maci Wilson" userId="c9ba7705-94f4-4941-9e8a-9f1c07125868" providerId="ADAL" clId="{10E9904E-CC5C-46F9-BA58-23F1EDC65DF6}" dt="2022-12-01T15:32:18.932" v="810" actId="1037"/>
          <ac:picMkLst>
            <pc:docMk/>
            <pc:sldMk cId="523931934" sldId="262"/>
            <ac:picMk id="22" creationId="{70A131FA-D596-4AA2-8836-6B9048294549}"/>
          </ac:picMkLst>
        </pc:picChg>
        <pc:picChg chg="del">
          <ac:chgData name="Maci Wilson" userId="c9ba7705-94f4-4941-9e8a-9f1c07125868" providerId="ADAL" clId="{10E9904E-CC5C-46F9-BA58-23F1EDC65DF6}" dt="2022-12-01T15:30:10.603" v="675" actId="478"/>
          <ac:picMkLst>
            <pc:docMk/>
            <pc:sldMk cId="523931934" sldId="262"/>
            <ac:picMk id="23" creationId="{305653C3-8BD4-4A39-8C8A-76666E09048C}"/>
          </ac:picMkLst>
        </pc:picChg>
        <pc:picChg chg="del">
          <ac:chgData name="Maci Wilson" userId="c9ba7705-94f4-4941-9e8a-9f1c07125868" providerId="ADAL" clId="{10E9904E-CC5C-46F9-BA58-23F1EDC65DF6}" dt="2022-12-01T15:30:09.627" v="674" actId="478"/>
          <ac:picMkLst>
            <pc:docMk/>
            <pc:sldMk cId="523931934" sldId="262"/>
            <ac:picMk id="24" creationId="{8D700CA5-D447-44A2-BDA7-293FD00EB4E5}"/>
          </ac:picMkLst>
        </pc:picChg>
        <pc:picChg chg="del">
          <ac:chgData name="Maci Wilson" userId="c9ba7705-94f4-4941-9e8a-9f1c07125868" providerId="ADAL" clId="{10E9904E-CC5C-46F9-BA58-23F1EDC65DF6}" dt="2022-12-01T15:30:08.283" v="673" actId="478"/>
          <ac:picMkLst>
            <pc:docMk/>
            <pc:sldMk cId="523931934" sldId="262"/>
            <ac:picMk id="25" creationId="{72C1DCC7-BC3C-406A-AED4-42796C7CD7AA}"/>
          </ac:picMkLst>
        </pc:picChg>
        <pc:picChg chg="mod">
          <ac:chgData name="Maci Wilson" userId="c9ba7705-94f4-4941-9e8a-9f1c07125868" providerId="ADAL" clId="{10E9904E-CC5C-46F9-BA58-23F1EDC65DF6}" dt="2022-12-01T15:32:18.932" v="810" actId="1037"/>
          <ac:picMkLst>
            <pc:docMk/>
            <pc:sldMk cId="523931934" sldId="262"/>
            <ac:picMk id="26" creationId="{8F86D844-C00E-4B6D-8396-A3819CCFA45A}"/>
          </ac:picMkLst>
        </pc:picChg>
        <pc:picChg chg="mod">
          <ac:chgData name="Maci Wilson" userId="c9ba7705-94f4-4941-9e8a-9f1c07125868" providerId="ADAL" clId="{10E9904E-CC5C-46F9-BA58-23F1EDC65DF6}" dt="2022-12-01T15:32:18.932" v="810" actId="1037"/>
          <ac:picMkLst>
            <pc:docMk/>
            <pc:sldMk cId="523931934" sldId="262"/>
            <ac:picMk id="27" creationId="{04B19AFA-5D09-4138-A252-43A894499F77}"/>
          </ac:picMkLst>
        </pc:picChg>
        <pc:picChg chg="mod">
          <ac:chgData name="Maci Wilson" userId="c9ba7705-94f4-4941-9e8a-9f1c07125868" providerId="ADAL" clId="{10E9904E-CC5C-46F9-BA58-23F1EDC65DF6}" dt="2022-12-01T15:32:18.932" v="810" actId="1037"/>
          <ac:picMkLst>
            <pc:docMk/>
            <pc:sldMk cId="523931934" sldId="262"/>
            <ac:picMk id="28" creationId="{FC2FFFC0-48E0-4614-8DB3-370F9E28A923}"/>
          </ac:picMkLst>
        </pc:picChg>
        <pc:picChg chg="del">
          <ac:chgData name="Maci Wilson" userId="c9ba7705-94f4-4941-9e8a-9f1c07125868" providerId="ADAL" clId="{10E9904E-CC5C-46F9-BA58-23F1EDC65DF6}" dt="2022-12-01T15:30:06.444" v="672" actId="478"/>
          <ac:picMkLst>
            <pc:docMk/>
            <pc:sldMk cId="523931934" sldId="262"/>
            <ac:picMk id="29" creationId="{CC17BB5E-5C0C-49F3-B346-DC12F15496F4}"/>
          </ac:picMkLst>
        </pc:picChg>
        <pc:picChg chg="mod">
          <ac:chgData name="Maci Wilson" userId="c9ba7705-94f4-4941-9e8a-9f1c07125868" providerId="ADAL" clId="{10E9904E-CC5C-46F9-BA58-23F1EDC65DF6}" dt="2022-12-01T15:32:18.932" v="810" actId="1037"/>
          <ac:picMkLst>
            <pc:docMk/>
            <pc:sldMk cId="523931934" sldId="262"/>
            <ac:picMk id="30" creationId="{34626AFE-5DB8-42B5-9317-6F4A35B25F76}"/>
          </ac:picMkLst>
        </pc:picChg>
        <pc:picChg chg="del">
          <ac:chgData name="Maci Wilson" userId="c9ba7705-94f4-4941-9e8a-9f1c07125868" providerId="ADAL" clId="{10E9904E-CC5C-46F9-BA58-23F1EDC65DF6}" dt="2022-12-01T15:31:30.763" v="789" actId="478"/>
          <ac:picMkLst>
            <pc:docMk/>
            <pc:sldMk cId="523931934" sldId="262"/>
            <ac:picMk id="31" creationId="{0043D10A-B8D1-5BC3-562C-BE0C3C7C27A7}"/>
          </ac:picMkLst>
        </pc:picChg>
      </pc:sldChg>
      <pc:sldChg chg="delSp modSp mod">
        <pc:chgData name="Maci Wilson" userId="c9ba7705-94f4-4941-9e8a-9f1c07125868" providerId="ADAL" clId="{10E9904E-CC5C-46F9-BA58-23F1EDC65DF6}" dt="2022-12-01T15:06:09.165" v="212" actId="20577"/>
        <pc:sldMkLst>
          <pc:docMk/>
          <pc:sldMk cId="3146822088" sldId="263"/>
        </pc:sldMkLst>
        <pc:spChg chg="mod">
          <ac:chgData name="Maci Wilson" userId="c9ba7705-94f4-4941-9e8a-9f1c07125868" providerId="ADAL" clId="{10E9904E-CC5C-46F9-BA58-23F1EDC65DF6}" dt="2022-12-01T15:06:09.165" v="212" actId="20577"/>
          <ac:spMkLst>
            <pc:docMk/>
            <pc:sldMk cId="3146822088" sldId="263"/>
            <ac:spMk id="8" creationId="{CE7DC52B-CC70-4061-93ED-F4C2DD548EB5}"/>
          </ac:spMkLst>
        </pc:spChg>
        <pc:spChg chg="del">
          <ac:chgData name="Maci Wilson" userId="c9ba7705-94f4-4941-9e8a-9f1c07125868" providerId="ADAL" clId="{10E9904E-CC5C-46F9-BA58-23F1EDC65DF6}" dt="2022-12-01T13:58:41.332" v="168" actId="478"/>
          <ac:spMkLst>
            <pc:docMk/>
            <pc:sldMk cId="3146822088" sldId="263"/>
            <ac:spMk id="10" creationId="{409BD054-F494-4A6F-8035-FCDF70372969}"/>
          </ac:spMkLst>
        </pc:spChg>
        <pc:picChg chg="del">
          <ac:chgData name="Maci Wilson" userId="c9ba7705-94f4-4941-9e8a-9f1c07125868" providerId="ADAL" clId="{10E9904E-CC5C-46F9-BA58-23F1EDC65DF6}" dt="2022-12-01T15:05:51.615" v="169" actId="478"/>
          <ac:picMkLst>
            <pc:docMk/>
            <pc:sldMk cId="3146822088" sldId="263"/>
            <ac:picMk id="14" creationId="{4A46A2B9-EA0B-4909-A0E5-EF96DE8CF125}"/>
          </ac:picMkLst>
        </pc:picChg>
        <pc:picChg chg="del">
          <ac:chgData name="Maci Wilson" userId="c9ba7705-94f4-4941-9e8a-9f1c07125868" providerId="ADAL" clId="{10E9904E-CC5C-46F9-BA58-23F1EDC65DF6}" dt="2022-12-01T15:05:52.424" v="170" actId="478"/>
          <ac:picMkLst>
            <pc:docMk/>
            <pc:sldMk cId="3146822088" sldId="263"/>
            <ac:picMk id="24" creationId="{E8FD877D-6754-4FC4-B960-2A7BC5F4C839}"/>
          </ac:picMkLst>
        </pc:picChg>
        <pc:picChg chg="del">
          <ac:chgData name="Maci Wilson" userId="c9ba7705-94f4-4941-9e8a-9f1c07125868" providerId="ADAL" clId="{10E9904E-CC5C-46F9-BA58-23F1EDC65DF6}" dt="2022-12-01T13:58:38.694" v="167" actId="478"/>
          <ac:picMkLst>
            <pc:docMk/>
            <pc:sldMk cId="3146822088" sldId="263"/>
            <ac:picMk id="31" creationId="{5A9F4FC9-8AEE-1AA8-AF6B-D6FF1FCF7940}"/>
          </ac:picMkLst>
        </pc:picChg>
      </pc:sldChg>
      <pc:sldChg chg="addSp delSp modSp mod">
        <pc:chgData name="Maci Wilson" userId="c9ba7705-94f4-4941-9e8a-9f1c07125868" providerId="ADAL" clId="{10E9904E-CC5C-46F9-BA58-23F1EDC65DF6}" dt="2022-12-01T15:24:21.517" v="592" actId="1038"/>
        <pc:sldMkLst>
          <pc:docMk/>
          <pc:sldMk cId="2760008629" sldId="264"/>
        </pc:sldMkLst>
        <pc:spChg chg="mod">
          <ac:chgData name="Maci Wilson" userId="c9ba7705-94f4-4941-9e8a-9f1c07125868" providerId="ADAL" clId="{10E9904E-CC5C-46F9-BA58-23F1EDC65DF6}" dt="2022-12-01T15:21:09.478" v="532" actId="20577"/>
          <ac:spMkLst>
            <pc:docMk/>
            <pc:sldMk cId="2760008629" sldId="264"/>
            <ac:spMk id="8" creationId="{C829CA4D-9E93-4EC3-A2A1-BABC2D03401F}"/>
          </ac:spMkLst>
        </pc:spChg>
        <pc:spChg chg="del">
          <ac:chgData name="Maci Wilson" userId="c9ba7705-94f4-4941-9e8a-9f1c07125868" providerId="ADAL" clId="{10E9904E-CC5C-46F9-BA58-23F1EDC65DF6}" dt="2022-12-01T15:13:55.525" v="268" actId="478"/>
          <ac:spMkLst>
            <pc:docMk/>
            <pc:sldMk cId="2760008629" sldId="264"/>
            <ac:spMk id="10" creationId="{5A5D1CB8-4E76-45D0-88F0-20EBC0E8102F}"/>
          </ac:spMkLst>
        </pc:spChg>
        <pc:spChg chg="mod">
          <ac:chgData name="Maci Wilson" userId="c9ba7705-94f4-4941-9e8a-9f1c07125868" providerId="ADAL" clId="{10E9904E-CC5C-46F9-BA58-23F1EDC65DF6}" dt="2022-12-01T15:22:29.821" v="538" actId="1076"/>
          <ac:spMkLst>
            <pc:docMk/>
            <pc:sldMk cId="2760008629" sldId="264"/>
            <ac:spMk id="11" creationId="{ED453451-D788-4956-8FCA-FB1AD54C46E3}"/>
          </ac:spMkLst>
        </pc:spChg>
        <pc:picChg chg="add mod">
          <ac:chgData name="Maci Wilson" userId="c9ba7705-94f4-4941-9e8a-9f1c07125868" providerId="ADAL" clId="{10E9904E-CC5C-46F9-BA58-23F1EDC65DF6}" dt="2022-12-01T15:24:21.517" v="592" actId="1038"/>
          <ac:picMkLst>
            <pc:docMk/>
            <pc:sldMk cId="2760008629" sldId="264"/>
            <ac:picMk id="3" creationId="{16659307-748B-C89F-6525-15300015250A}"/>
          </ac:picMkLst>
        </pc:picChg>
        <pc:picChg chg="mod">
          <ac:chgData name="Maci Wilson" userId="c9ba7705-94f4-4941-9e8a-9f1c07125868" providerId="ADAL" clId="{10E9904E-CC5C-46F9-BA58-23F1EDC65DF6}" dt="2022-12-01T15:17:00.414" v="451" actId="1076"/>
          <ac:picMkLst>
            <pc:docMk/>
            <pc:sldMk cId="2760008629" sldId="264"/>
            <ac:picMk id="4" creationId="{AE29879F-75AD-45F4-9355-74893AB315C4}"/>
          </ac:picMkLst>
        </pc:picChg>
        <pc:picChg chg="add mod">
          <ac:chgData name="Maci Wilson" userId="c9ba7705-94f4-4941-9e8a-9f1c07125868" providerId="ADAL" clId="{10E9904E-CC5C-46F9-BA58-23F1EDC65DF6}" dt="2022-12-01T15:24:21.517" v="592" actId="1038"/>
          <ac:picMkLst>
            <pc:docMk/>
            <pc:sldMk cId="2760008629" sldId="264"/>
            <ac:picMk id="5" creationId="{9263504B-14BB-8A89-A95C-C5AD3AF85892}"/>
          </ac:picMkLst>
        </pc:picChg>
        <pc:picChg chg="mod">
          <ac:chgData name="Maci Wilson" userId="c9ba7705-94f4-4941-9e8a-9f1c07125868" providerId="ADAL" clId="{10E9904E-CC5C-46F9-BA58-23F1EDC65DF6}" dt="2022-12-01T15:18:05.654" v="487" actId="1035"/>
          <ac:picMkLst>
            <pc:docMk/>
            <pc:sldMk cId="2760008629" sldId="264"/>
            <ac:picMk id="13" creationId="{FEA6B116-FF5F-4639-83FC-67D5906BBCA7}"/>
          </ac:picMkLst>
        </pc:picChg>
        <pc:picChg chg="mod">
          <ac:chgData name="Maci Wilson" userId="c9ba7705-94f4-4941-9e8a-9f1c07125868" providerId="ADAL" clId="{10E9904E-CC5C-46F9-BA58-23F1EDC65DF6}" dt="2022-12-01T15:18:05.654" v="487" actId="1035"/>
          <ac:picMkLst>
            <pc:docMk/>
            <pc:sldMk cId="2760008629" sldId="264"/>
            <ac:picMk id="14" creationId="{27F2F28D-E167-4C58-9174-4B35BCB04030}"/>
          </ac:picMkLst>
        </pc:picChg>
        <pc:picChg chg="mod">
          <ac:chgData name="Maci Wilson" userId="c9ba7705-94f4-4941-9e8a-9f1c07125868" providerId="ADAL" clId="{10E9904E-CC5C-46F9-BA58-23F1EDC65DF6}" dt="2022-12-01T15:17:56.937" v="465" actId="1035"/>
          <ac:picMkLst>
            <pc:docMk/>
            <pc:sldMk cId="2760008629" sldId="264"/>
            <ac:picMk id="15" creationId="{0B5DF93F-C90F-479C-888C-683813ED7A7B}"/>
          </ac:picMkLst>
        </pc:picChg>
        <pc:picChg chg="mod">
          <ac:chgData name="Maci Wilson" userId="c9ba7705-94f4-4941-9e8a-9f1c07125868" providerId="ADAL" clId="{10E9904E-CC5C-46F9-BA58-23F1EDC65DF6}" dt="2022-12-01T15:17:56.937" v="465" actId="1035"/>
          <ac:picMkLst>
            <pc:docMk/>
            <pc:sldMk cId="2760008629" sldId="264"/>
            <ac:picMk id="16" creationId="{4010E468-F7E1-4F4E-8B20-C636C83A6254}"/>
          </ac:picMkLst>
        </pc:picChg>
        <pc:picChg chg="mod">
          <ac:chgData name="Maci Wilson" userId="c9ba7705-94f4-4941-9e8a-9f1c07125868" providerId="ADAL" clId="{10E9904E-CC5C-46F9-BA58-23F1EDC65DF6}" dt="2022-12-01T15:17:56.937" v="465" actId="1035"/>
          <ac:picMkLst>
            <pc:docMk/>
            <pc:sldMk cId="2760008629" sldId="264"/>
            <ac:picMk id="17" creationId="{8573A6E8-EAA9-48EC-BEE4-35581C660C3F}"/>
          </ac:picMkLst>
        </pc:picChg>
        <pc:picChg chg="mod">
          <ac:chgData name="Maci Wilson" userId="c9ba7705-94f4-4941-9e8a-9f1c07125868" providerId="ADAL" clId="{10E9904E-CC5C-46F9-BA58-23F1EDC65DF6}" dt="2022-12-01T15:21:34.099" v="533" actId="14826"/>
          <ac:picMkLst>
            <pc:docMk/>
            <pc:sldMk cId="2760008629" sldId="264"/>
            <ac:picMk id="18" creationId="{2E0DCF7F-2402-4ACC-B055-88F7AEB81633}"/>
          </ac:picMkLst>
        </pc:picChg>
        <pc:picChg chg="mod">
          <ac:chgData name="Maci Wilson" userId="c9ba7705-94f4-4941-9e8a-9f1c07125868" providerId="ADAL" clId="{10E9904E-CC5C-46F9-BA58-23F1EDC65DF6}" dt="2022-12-01T15:21:50.962" v="534" actId="14826"/>
          <ac:picMkLst>
            <pc:docMk/>
            <pc:sldMk cId="2760008629" sldId="264"/>
            <ac:picMk id="19" creationId="{52082C8C-5FE7-44B7-A42C-E3EEC230EBF0}"/>
          </ac:picMkLst>
        </pc:picChg>
        <pc:picChg chg="mod">
          <ac:chgData name="Maci Wilson" userId="c9ba7705-94f4-4941-9e8a-9f1c07125868" providerId="ADAL" clId="{10E9904E-CC5C-46F9-BA58-23F1EDC65DF6}" dt="2022-12-01T15:22:15.174" v="535" actId="14826"/>
          <ac:picMkLst>
            <pc:docMk/>
            <pc:sldMk cId="2760008629" sldId="264"/>
            <ac:picMk id="20" creationId="{BF0CF0D2-DF55-479F-9928-27F6D008D63E}"/>
          </ac:picMkLst>
        </pc:picChg>
        <pc:picChg chg="mod">
          <ac:chgData name="Maci Wilson" userId="c9ba7705-94f4-4941-9e8a-9f1c07125868" providerId="ADAL" clId="{10E9904E-CC5C-46F9-BA58-23F1EDC65DF6}" dt="2022-12-01T15:24:21.517" v="592" actId="1038"/>
          <ac:picMkLst>
            <pc:docMk/>
            <pc:sldMk cId="2760008629" sldId="264"/>
            <ac:picMk id="21" creationId="{7EB6E101-35AB-49A7-8EC6-B59C28B339A7}"/>
          </ac:picMkLst>
        </pc:picChg>
        <pc:picChg chg="mod">
          <ac:chgData name="Maci Wilson" userId="c9ba7705-94f4-4941-9e8a-9f1c07125868" providerId="ADAL" clId="{10E9904E-CC5C-46F9-BA58-23F1EDC65DF6}" dt="2022-12-01T15:18:01.976" v="478" actId="1036"/>
          <ac:picMkLst>
            <pc:docMk/>
            <pc:sldMk cId="2760008629" sldId="264"/>
            <ac:picMk id="22" creationId="{ED5775CE-B863-49ED-9538-877CD36AE957}"/>
          </ac:picMkLst>
        </pc:picChg>
        <pc:picChg chg="mod">
          <ac:chgData name="Maci Wilson" userId="c9ba7705-94f4-4941-9e8a-9f1c07125868" providerId="ADAL" clId="{10E9904E-CC5C-46F9-BA58-23F1EDC65DF6}" dt="2022-12-01T15:18:01.976" v="478" actId="1036"/>
          <ac:picMkLst>
            <pc:docMk/>
            <pc:sldMk cId="2760008629" sldId="264"/>
            <ac:picMk id="23" creationId="{F015E5FB-E943-4496-9BCC-4530CEE600B3}"/>
          </ac:picMkLst>
        </pc:picChg>
        <pc:picChg chg="mod">
          <ac:chgData name="Maci Wilson" userId="c9ba7705-94f4-4941-9e8a-9f1c07125868" providerId="ADAL" clId="{10E9904E-CC5C-46F9-BA58-23F1EDC65DF6}" dt="2022-12-01T15:18:01.976" v="478" actId="1036"/>
          <ac:picMkLst>
            <pc:docMk/>
            <pc:sldMk cId="2760008629" sldId="264"/>
            <ac:picMk id="24" creationId="{487E6818-6EC0-4DAF-9E96-B623D2542F23}"/>
          </ac:picMkLst>
        </pc:picChg>
        <pc:picChg chg="mod">
          <ac:chgData name="Maci Wilson" userId="c9ba7705-94f4-4941-9e8a-9f1c07125868" providerId="ADAL" clId="{10E9904E-CC5C-46F9-BA58-23F1EDC65DF6}" dt="2022-12-01T15:18:01.976" v="478" actId="1036"/>
          <ac:picMkLst>
            <pc:docMk/>
            <pc:sldMk cId="2760008629" sldId="264"/>
            <ac:picMk id="25" creationId="{F3BB4246-C361-4B5A-AFB9-8AEC77ECB3CB}"/>
          </ac:picMkLst>
        </pc:picChg>
        <pc:picChg chg="mod">
          <ac:chgData name="Maci Wilson" userId="c9ba7705-94f4-4941-9e8a-9f1c07125868" providerId="ADAL" clId="{10E9904E-CC5C-46F9-BA58-23F1EDC65DF6}" dt="2022-12-01T15:18:01.976" v="478" actId="1036"/>
          <ac:picMkLst>
            <pc:docMk/>
            <pc:sldMk cId="2760008629" sldId="264"/>
            <ac:picMk id="26" creationId="{FA92A771-C0A8-4B00-8F34-C223EE77CCBC}"/>
          </ac:picMkLst>
        </pc:picChg>
        <pc:picChg chg="mod">
          <ac:chgData name="Maci Wilson" userId="c9ba7705-94f4-4941-9e8a-9f1c07125868" providerId="ADAL" clId="{10E9904E-CC5C-46F9-BA58-23F1EDC65DF6}" dt="2022-12-01T15:18:01.976" v="478" actId="1036"/>
          <ac:picMkLst>
            <pc:docMk/>
            <pc:sldMk cId="2760008629" sldId="264"/>
            <ac:picMk id="27" creationId="{E3A3107C-3583-4793-BC4A-3BF68DA220F4}"/>
          </ac:picMkLst>
        </pc:picChg>
        <pc:picChg chg="mod">
          <ac:chgData name="Maci Wilson" userId="c9ba7705-94f4-4941-9e8a-9f1c07125868" providerId="ADAL" clId="{10E9904E-CC5C-46F9-BA58-23F1EDC65DF6}" dt="2022-12-01T15:18:01.976" v="478" actId="1036"/>
          <ac:picMkLst>
            <pc:docMk/>
            <pc:sldMk cId="2760008629" sldId="264"/>
            <ac:picMk id="28" creationId="{854921C1-8597-4551-BAB7-7EF68F6577C6}"/>
          </ac:picMkLst>
        </pc:picChg>
        <pc:picChg chg="mod">
          <ac:chgData name="Maci Wilson" userId="c9ba7705-94f4-4941-9e8a-9f1c07125868" providerId="ADAL" clId="{10E9904E-CC5C-46F9-BA58-23F1EDC65DF6}" dt="2022-12-01T15:18:01.976" v="478" actId="1036"/>
          <ac:picMkLst>
            <pc:docMk/>
            <pc:sldMk cId="2760008629" sldId="264"/>
            <ac:picMk id="29" creationId="{8C0E130D-58F1-486D-8730-5EE5F02B2A3E}"/>
          </ac:picMkLst>
        </pc:picChg>
        <pc:picChg chg="mod">
          <ac:chgData name="Maci Wilson" userId="c9ba7705-94f4-4941-9e8a-9f1c07125868" providerId="ADAL" clId="{10E9904E-CC5C-46F9-BA58-23F1EDC65DF6}" dt="2022-12-01T15:18:01.976" v="478" actId="1036"/>
          <ac:picMkLst>
            <pc:docMk/>
            <pc:sldMk cId="2760008629" sldId="264"/>
            <ac:picMk id="30" creationId="{BBA41A88-1D59-47B5-8F1F-E80EB62DE541}"/>
          </ac:picMkLst>
        </pc:picChg>
        <pc:picChg chg="mod">
          <ac:chgData name="Maci Wilson" userId="c9ba7705-94f4-4941-9e8a-9f1c07125868" providerId="ADAL" clId="{10E9904E-CC5C-46F9-BA58-23F1EDC65DF6}" dt="2022-12-01T15:18:01.976" v="478" actId="1036"/>
          <ac:picMkLst>
            <pc:docMk/>
            <pc:sldMk cId="2760008629" sldId="264"/>
            <ac:picMk id="31" creationId="{CF6931EF-4814-4547-9205-970DC1F584FA}"/>
          </ac:picMkLst>
        </pc:picChg>
        <pc:picChg chg="mod">
          <ac:chgData name="Maci Wilson" userId="c9ba7705-94f4-4941-9e8a-9f1c07125868" providerId="ADAL" clId="{10E9904E-CC5C-46F9-BA58-23F1EDC65DF6}" dt="2022-12-01T15:18:01.976" v="478" actId="1036"/>
          <ac:picMkLst>
            <pc:docMk/>
            <pc:sldMk cId="2760008629" sldId="264"/>
            <ac:picMk id="32" creationId="{7E78A6D7-31EA-482A-967C-F2E12531E6A7}"/>
          </ac:picMkLst>
        </pc:picChg>
        <pc:picChg chg="mod">
          <ac:chgData name="Maci Wilson" userId="c9ba7705-94f4-4941-9e8a-9f1c07125868" providerId="ADAL" clId="{10E9904E-CC5C-46F9-BA58-23F1EDC65DF6}" dt="2022-12-01T15:18:01.976" v="478" actId="1036"/>
          <ac:picMkLst>
            <pc:docMk/>
            <pc:sldMk cId="2760008629" sldId="264"/>
            <ac:picMk id="33" creationId="{5285EECB-829F-46DC-A5CC-993FEB4F262A}"/>
          </ac:picMkLst>
        </pc:picChg>
        <pc:picChg chg="mod">
          <ac:chgData name="Maci Wilson" userId="c9ba7705-94f4-4941-9e8a-9f1c07125868" providerId="ADAL" clId="{10E9904E-CC5C-46F9-BA58-23F1EDC65DF6}" dt="2022-12-01T15:18:01.976" v="478" actId="1036"/>
          <ac:picMkLst>
            <pc:docMk/>
            <pc:sldMk cId="2760008629" sldId="264"/>
            <ac:picMk id="34" creationId="{B4C42CCA-2632-45D0-BD59-6529BE215DC9}"/>
          </ac:picMkLst>
        </pc:picChg>
        <pc:picChg chg="mod">
          <ac:chgData name="Maci Wilson" userId="c9ba7705-94f4-4941-9e8a-9f1c07125868" providerId="ADAL" clId="{10E9904E-CC5C-46F9-BA58-23F1EDC65DF6}" dt="2022-12-01T15:18:01.976" v="478" actId="1036"/>
          <ac:picMkLst>
            <pc:docMk/>
            <pc:sldMk cId="2760008629" sldId="264"/>
            <ac:picMk id="35" creationId="{E019768C-82CE-46DA-966C-396EB3496A63}"/>
          </ac:picMkLst>
        </pc:picChg>
        <pc:picChg chg="del">
          <ac:chgData name="Maci Wilson" userId="c9ba7705-94f4-4941-9e8a-9f1c07125868" providerId="ADAL" clId="{10E9904E-CC5C-46F9-BA58-23F1EDC65DF6}" dt="2022-12-01T15:13:56.316" v="269" actId="478"/>
          <ac:picMkLst>
            <pc:docMk/>
            <pc:sldMk cId="2760008629" sldId="264"/>
            <ac:picMk id="36" creationId="{696B30F3-F836-CB53-78A1-473BD6B434D4}"/>
          </ac:picMkLst>
        </pc:picChg>
      </pc:sldChg>
      <pc:sldChg chg="addSp delSp modSp mod">
        <pc:chgData name="Maci Wilson" userId="c9ba7705-94f4-4941-9e8a-9f1c07125868" providerId="ADAL" clId="{10E9904E-CC5C-46F9-BA58-23F1EDC65DF6}" dt="2022-12-01T15:56:11.344" v="1245" actId="1076"/>
        <pc:sldMkLst>
          <pc:docMk/>
          <pc:sldMk cId="2525090406" sldId="265"/>
        </pc:sldMkLst>
        <pc:spChg chg="mod">
          <ac:chgData name="Maci Wilson" userId="c9ba7705-94f4-4941-9e8a-9f1c07125868" providerId="ADAL" clId="{10E9904E-CC5C-46F9-BA58-23F1EDC65DF6}" dt="2022-12-01T15:55:09.602" v="1234" actId="20577"/>
          <ac:spMkLst>
            <pc:docMk/>
            <pc:sldMk cId="2525090406" sldId="265"/>
            <ac:spMk id="8" creationId="{CE7DC52B-CC70-4061-93ED-F4C2DD548EB5}"/>
          </ac:spMkLst>
        </pc:spChg>
        <pc:spChg chg="del">
          <ac:chgData name="Maci Wilson" userId="c9ba7705-94f4-4941-9e8a-9f1c07125868" providerId="ADAL" clId="{10E9904E-CC5C-46F9-BA58-23F1EDC65DF6}" dt="2022-12-01T15:53:28.826" v="1197" actId="478"/>
          <ac:spMkLst>
            <pc:docMk/>
            <pc:sldMk cId="2525090406" sldId="265"/>
            <ac:spMk id="9" creationId="{81DEC296-0220-4943-89DB-EA3A41D4AA75}"/>
          </ac:spMkLst>
        </pc:spChg>
        <pc:spChg chg="mod">
          <ac:chgData name="Maci Wilson" userId="c9ba7705-94f4-4941-9e8a-9f1c07125868" providerId="ADAL" clId="{10E9904E-CC5C-46F9-BA58-23F1EDC65DF6}" dt="2022-12-01T15:48:14.739" v="1092" actId="1076"/>
          <ac:spMkLst>
            <pc:docMk/>
            <pc:sldMk cId="2525090406" sldId="265"/>
            <ac:spMk id="10" creationId="{9995F7F1-3239-48DF-8FF1-5257442C432D}"/>
          </ac:spMkLst>
        </pc:spChg>
        <pc:picChg chg="add mod">
          <ac:chgData name="Maci Wilson" userId="c9ba7705-94f4-4941-9e8a-9f1c07125868" providerId="ADAL" clId="{10E9904E-CC5C-46F9-BA58-23F1EDC65DF6}" dt="2022-12-01T15:54:49.963" v="1225" actId="1035"/>
          <ac:picMkLst>
            <pc:docMk/>
            <pc:sldMk cId="2525090406" sldId="265"/>
            <ac:picMk id="2" creationId="{902CBF08-79FD-5875-FAB8-FDA904CFF4FF}"/>
          </ac:picMkLst>
        </pc:picChg>
        <pc:picChg chg="add mod">
          <ac:chgData name="Maci Wilson" userId="c9ba7705-94f4-4941-9e8a-9f1c07125868" providerId="ADAL" clId="{10E9904E-CC5C-46F9-BA58-23F1EDC65DF6}" dt="2022-12-01T15:54:49.963" v="1225" actId="1035"/>
          <ac:picMkLst>
            <pc:docMk/>
            <pc:sldMk cId="2525090406" sldId="265"/>
            <ac:picMk id="4" creationId="{3037B017-8EA2-65C8-07A1-1751BE0387F6}"/>
          </ac:picMkLst>
        </pc:picChg>
        <pc:picChg chg="del">
          <ac:chgData name="Maci Wilson" userId="c9ba7705-94f4-4941-9e8a-9f1c07125868" providerId="ADAL" clId="{10E9904E-CC5C-46F9-BA58-23F1EDC65DF6}" dt="2022-12-01T15:55:13.905" v="1235" actId="478"/>
          <ac:picMkLst>
            <pc:docMk/>
            <pc:sldMk cId="2525090406" sldId="265"/>
            <ac:picMk id="5" creationId="{A39988F8-289D-4D1F-BD47-311D45214140}"/>
          </ac:picMkLst>
        </pc:picChg>
        <pc:picChg chg="add mod">
          <ac:chgData name="Maci Wilson" userId="c9ba7705-94f4-4941-9e8a-9f1c07125868" providerId="ADAL" clId="{10E9904E-CC5C-46F9-BA58-23F1EDC65DF6}" dt="2022-12-01T15:54:49.963" v="1225" actId="1035"/>
          <ac:picMkLst>
            <pc:docMk/>
            <pc:sldMk cId="2525090406" sldId="265"/>
            <ac:picMk id="6" creationId="{F5259F13-D686-845A-2B0F-3FCA47567DD8}"/>
          </ac:picMkLst>
        </pc:picChg>
        <pc:picChg chg="add mod">
          <ac:chgData name="Maci Wilson" userId="c9ba7705-94f4-4941-9e8a-9f1c07125868" providerId="ADAL" clId="{10E9904E-CC5C-46F9-BA58-23F1EDC65DF6}" dt="2022-12-01T15:55:33.049" v="1240" actId="14100"/>
          <ac:picMkLst>
            <pc:docMk/>
            <pc:sldMk cId="2525090406" sldId="265"/>
            <ac:picMk id="11" creationId="{845D3965-C38B-ED92-F8F6-A59950A883EF}"/>
          </ac:picMkLst>
        </pc:picChg>
        <pc:picChg chg="mod">
          <ac:chgData name="Maci Wilson" userId="c9ba7705-94f4-4941-9e8a-9f1c07125868" providerId="ADAL" clId="{10E9904E-CC5C-46F9-BA58-23F1EDC65DF6}" dt="2022-12-01T15:54:49.963" v="1225" actId="1035"/>
          <ac:picMkLst>
            <pc:docMk/>
            <pc:sldMk cId="2525090406" sldId="265"/>
            <ac:picMk id="12" creationId="{B6E6BA89-16FB-4723-A09C-5CE1AA368C6A}"/>
          </ac:picMkLst>
        </pc:picChg>
        <pc:picChg chg="mod">
          <ac:chgData name="Maci Wilson" userId="c9ba7705-94f4-4941-9e8a-9f1c07125868" providerId="ADAL" clId="{10E9904E-CC5C-46F9-BA58-23F1EDC65DF6}" dt="2022-12-01T15:54:49.963" v="1225" actId="1035"/>
          <ac:picMkLst>
            <pc:docMk/>
            <pc:sldMk cId="2525090406" sldId="265"/>
            <ac:picMk id="13" creationId="{03D42E4D-152D-4AC7-9DE6-C88C871EB7E5}"/>
          </ac:picMkLst>
        </pc:picChg>
        <pc:picChg chg="del">
          <ac:chgData name="Maci Wilson" userId="c9ba7705-94f4-4941-9e8a-9f1c07125868" providerId="ADAL" clId="{10E9904E-CC5C-46F9-BA58-23F1EDC65DF6}" dt="2022-12-01T15:53:35.193" v="1202" actId="478"/>
          <ac:picMkLst>
            <pc:docMk/>
            <pc:sldMk cId="2525090406" sldId="265"/>
            <ac:picMk id="14" creationId="{0B62687F-752B-41A0-8C7D-9ED9F3A97D37}"/>
          </ac:picMkLst>
        </pc:picChg>
        <pc:picChg chg="del">
          <ac:chgData name="Maci Wilson" userId="c9ba7705-94f4-4941-9e8a-9f1c07125868" providerId="ADAL" clId="{10E9904E-CC5C-46F9-BA58-23F1EDC65DF6}" dt="2022-12-01T15:53:34.697" v="1201" actId="478"/>
          <ac:picMkLst>
            <pc:docMk/>
            <pc:sldMk cId="2525090406" sldId="265"/>
            <ac:picMk id="15" creationId="{DAE5539D-81BF-488A-9DB6-1D61A975C3A3}"/>
          </ac:picMkLst>
        </pc:picChg>
        <pc:picChg chg="del">
          <ac:chgData name="Maci Wilson" userId="c9ba7705-94f4-4941-9e8a-9f1c07125868" providerId="ADAL" clId="{10E9904E-CC5C-46F9-BA58-23F1EDC65DF6}" dt="2022-12-01T15:53:34.161" v="1200" actId="478"/>
          <ac:picMkLst>
            <pc:docMk/>
            <pc:sldMk cId="2525090406" sldId="265"/>
            <ac:picMk id="16" creationId="{1F9E96B2-1A72-49C5-BA1F-AAD215E561A7}"/>
          </ac:picMkLst>
        </pc:picChg>
        <pc:picChg chg="del">
          <ac:chgData name="Maci Wilson" userId="c9ba7705-94f4-4941-9e8a-9f1c07125868" providerId="ADAL" clId="{10E9904E-CC5C-46F9-BA58-23F1EDC65DF6}" dt="2022-12-01T15:53:33.593" v="1199" actId="478"/>
          <ac:picMkLst>
            <pc:docMk/>
            <pc:sldMk cId="2525090406" sldId="265"/>
            <ac:picMk id="17" creationId="{CEC3271F-9421-4C22-8F20-C5B595D608C4}"/>
          </ac:picMkLst>
        </pc:picChg>
        <pc:picChg chg="mod">
          <ac:chgData name="Maci Wilson" userId="c9ba7705-94f4-4941-9e8a-9f1c07125868" providerId="ADAL" clId="{10E9904E-CC5C-46F9-BA58-23F1EDC65DF6}" dt="2022-12-01T15:54:49.963" v="1225" actId="1035"/>
          <ac:picMkLst>
            <pc:docMk/>
            <pc:sldMk cId="2525090406" sldId="265"/>
            <ac:picMk id="18" creationId="{29621482-FA75-4384-98B8-5B6FFD0ACE5A}"/>
          </ac:picMkLst>
        </pc:picChg>
        <pc:picChg chg="mod">
          <ac:chgData name="Maci Wilson" userId="c9ba7705-94f4-4941-9e8a-9f1c07125868" providerId="ADAL" clId="{10E9904E-CC5C-46F9-BA58-23F1EDC65DF6}" dt="2022-12-01T15:54:49.963" v="1225" actId="1035"/>
          <ac:picMkLst>
            <pc:docMk/>
            <pc:sldMk cId="2525090406" sldId="265"/>
            <ac:picMk id="19" creationId="{17F67CF4-9346-4F32-8238-BCD412DC5C98}"/>
          </ac:picMkLst>
        </pc:picChg>
        <pc:picChg chg="mod">
          <ac:chgData name="Maci Wilson" userId="c9ba7705-94f4-4941-9e8a-9f1c07125868" providerId="ADAL" clId="{10E9904E-CC5C-46F9-BA58-23F1EDC65DF6}" dt="2022-12-01T15:54:49.963" v="1225" actId="1035"/>
          <ac:picMkLst>
            <pc:docMk/>
            <pc:sldMk cId="2525090406" sldId="265"/>
            <ac:picMk id="20" creationId="{E12FFFEE-112D-4567-B2F4-F245C3EA120D}"/>
          </ac:picMkLst>
        </pc:picChg>
        <pc:picChg chg="mod">
          <ac:chgData name="Maci Wilson" userId="c9ba7705-94f4-4941-9e8a-9f1c07125868" providerId="ADAL" clId="{10E9904E-CC5C-46F9-BA58-23F1EDC65DF6}" dt="2022-12-01T15:54:42.723" v="1218" actId="1038"/>
          <ac:picMkLst>
            <pc:docMk/>
            <pc:sldMk cId="2525090406" sldId="265"/>
            <ac:picMk id="21" creationId="{5BA616F8-8F4F-4A75-9A21-2A046E31134A}"/>
          </ac:picMkLst>
        </pc:picChg>
        <pc:picChg chg="mod">
          <ac:chgData name="Maci Wilson" userId="c9ba7705-94f4-4941-9e8a-9f1c07125868" providerId="ADAL" clId="{10E9904E-CC5C-46F9-BA58-23F1EDC65DF6}" dt="2022-12-01T15:54:42.723" v="1218" actId="1038"/>
          <ac:picMkLst>
            <pc:docMk/>
            <pc:sldMk cId="2525090406" sldId="265"/>
            <ac:picMk id="22" creationId="{91BEBB61-FCE5-4501-B877-7128B284D501}"/>
          </ac:picMkLst>
        </pc:picChg>
        <pc:picChg chg="mod">
          <ac:chgData name="Maci Wilson" userId="c9ba7705-94f4-4941-9e8a-9f1c07125868" providerId="ADAL" clId="{10E9904E-CC5C-46F9-BA58-23F1EDC65DF6}" dt="2022-12-01T15:54:42.723" v="1218" actId="1038"/>
          <ac:picMkLst>
            <pc:docMk/>
            <pc:sldMk cId="2525090406" sldId="265"/>
            <ac:picMk id="23" creationId="{282EE12E-9389-4213-B290-152B58160C1B}"/>
          </ac:picMkLst>
        </pc:picChg>
        <pc:picChg chg="mod">
          <ac:chgData name="Maci Wilson" userId="c9ba7705-94f4-4941-9e8a-9f1c07125868" providerId="ADAL" clId="{10E9904E-CC5C-46F9-BA58-23F1EDC65DF6}" dt="2022-12-01T15:54:46.665" v="1222" actId="1036"/>
          <ac:picMkLst>
            <pc:docMk/>
            <pc:sldMk cId="2525090406" sldId="265"/>
            <ac:picMk id="24" creationId="{35DC897A-FC1A-4AC8-9E55-698FF5AB0C86}"/>
          </ac:picMkLst>
        </pc:picChg>
        <pc:picChg chg="mod">
          <ac:chgData name="Maci Wilson" userId="c9ba7705-94f4-4941-9e8a-9f1c07125868" providerId="ADAL" clId="{10E9904E-CC5C-46F9-BA58-23F1EDC65DF6}" dt="2022-12-01T15:54:46.665" v="1222" actId="1036"/>
          <ac:picMkLst>
            <pc:docMk/>
            <pc:sldMk cId="2525090406" sldId="265"/>
            <ac:picMk id="25" creationId="{0DEC6FB6-56CC-4C30-B23F-EEF69500093A}"/>
          </ac:picMkLst>
        </pc:picChg>
        <pc:picChg chg="del">
          <ac:chgData name="Maci Wilson" userId="c9ba7705-94f4-4941-9e8a-9f1c07125868" providerId="ADAL" clId="{10E9904E-CC5C-46F9-BA58-23F1EDC65DF6}" dt="2022-12-01T15:53:29.937" v="1198" actId="478"/>
          <ac:picMkLst>
            <pc:docMk/>
            <pc:sldMk cId="2525090406" sldId="265"/>
            <ac:picMk id="26" creationId="{4456D414-B860-EC04-746B-1AFF97554CB9}"/>
          </ac:picMkLst>
        </pc:picChg>
        <pc:picChg chg="add mod">
          <ac:chgData name="Maci Wilson" userId="c9ba7705-94f4-4941-9e8a-9f1c07125868" providerId="ADAL" clId="{10E9904E-CC5C-46F9-BA58-23F1EDC65DF6}" dt="2022-12-01T15:56:11.344" v="1245" actId="1076"/>
          <ac:picMkLst>
            <pc:docMk/>
            <pc:sldMk cId="2525090406" sldId="265"/>
            <ac:picMk id="28" creationId="{4CE36609-CFDD-96AD-CB2E-BDF1F6EEE9A8}"/>
          </ac:picMkLst>
        </pc:picChg>
      </pc:sldChg>
      <pc:sldChg chg="addSp delSp mod">
        <pc:chgData name="Maci Wilson" userId="c9ba7705-94f4-4941-9e8a-9f1c07125868" providerId="ADAL" clId="{10E9904E-CC5C-46F9-BA58-23F1EDC65DF6}" dt="2022-12-01T15:58:51.066" v="1306" actId="478"/>
        <pc:sldMkLst>
          <pc:docMk/>
          <pc:sldMk cId="138965350" sldId="266"/>
        </pc:sldMkLst>
        <pc:spChg chg="del">
          <ac:chgData name="Maci Wilson" userId="c9ba7705-94f4-4941-9e8a-9f1c07125868" providerId="ADAL" clId="{10E9904E-CC5C-46F9-BA58-23F1EDC65DF6}" dt="2022-12-01T15:58:51.066" v="1306" actId="478"/>
          <ac:spMkLst>
            <pc:docMk/>
            <pc:sldMk cId="138965350" sldId="266"/>
            <ac:spMk id="10" creationId="{E9C8AAA2-65FD-4F05-84A1-23DFF7238F87}"/>
          </ac:spMkLst>
        </pc:spChg>
        <pc:spChg chg="add del">
          <ac:chgData name="Maci Wilson" userId="c9ba7705-94f4-4941-9e8a-9f1c07125868" providerId="ADAL" clId="{10E9904E-CC5C-46F9-BA58-23F1EDC65DF6}" dt="2022-12-01T15:58:48.962" v="1305" actId="478"/>
          <ac:spMkLst>
            <pc:docMk/>
            <pc:sldMk cId="138965350" sldId="266"/>
            <ac:spMk id="11" creationId="{2429FD86-15FA-48ED-915E-05D2950C1833}"/>
          </ac:spMkLst>
        </pc:spChg>
        <pc:picChg chg="del">
          <ac:chgData name="Maci Wilson" userId="c9ba7705-94f4-4941-9e8a-9f1c07125868" providerId="ADAL" clId="{10E9904E-CC5C-46F9-BA58-23F1EDC65DF6}" dt="2022-12-01T15:58:46.289" v="1303" actId="478"/>
          <ac:picMkLst>
            <pc:docMk/>
            <pc:sldMk cId="138965350" sldId="266"/>
            <ac:picMk id="32" creationId="{60B206BB-FFA8-E6F5-ED39-1D51478B4815}"/>
          </ac:picMkLst>
        </pc:picChg>
      </pc:sldChg>
      <pc:sldChg chg="delSp del mod">
        <pc:chgData name="Maci Wilson" userId="c9ba7705-94f4-4941-9e8a-9f1c07125868" providerId="ADAL" clId="{10E9904E-CC5C-46F9-BA58-23F1EDC65DF6}" dt="2022-12-01T15:32:38.139" v="813" actId="2696"/>
        <pc:sldMkLst>
          <pc:docMk/>
          <pc:sldMk cId="3314385374" sldId="267"/>
        </pc:sldMkLst>
        <pc:spChg chg="del">
          <ac:chgData name="Maci Wilson" userId="c9ba7705-94f4-4941-9e8a-9f1c07125868" providerId="ADAL" clId="{10E9904E-CC5C-46F9-BA58-23F1EDC65DF6}" dt="2022-12-01T15:32:24.708" v="811" actId="478"/>
          <ac:spMkLst>
            <pc:docMk/>
            <pc:sldMk cId="3314385374" sldId="267"/>
            <ac:spMk id="10" creationId="{D327A6E1-96E6-4502-B831-9BD992D0DBD1}"/>
          </ac:spMkLst>
        </pc:spChg>
        <pc:picChg chg="del">
          <ac:chgData name="Maci Wilson" userId="c9ba7705-94f4-4941-9e8a-9f1c07125868" providerId="ADAL" clId="{10E9904E-CC5C-46F9-BA58-23F1EDC65DF6}" dt="2022-12-01T15:32:25.771" v="812" actId="478"/>
          <ac:picMkLst>
            <pc:docMk/>
            <pc:sldMk cId="3314385374" sldId="267"/>
            <ac:picMk id="18" creationId="{3B496974-9196-1EB3-8F44-34877824A1CD}"/>
          </ac:picMkLst>
        </pc:picChg>
      </pc:sldChg>
      <pc:sldChg chg="addSp delSp modSp mod">
        <pc:chgData name="Maci Wilson" userId="c9ba7705-94f4-4941-9e8a-9f1c07125868" providerId="ADAL" clId="{10E9904E-CC5C-46F9-BA58-23F1EDC65DF6}" dt="2022-12-01T15:46:47.311" v="1088" actId="14826"/>
        <pc:sldMkLst>
          <pc:docMk/>
          <pc:sldMk cId="962015281" sldId="268"/>
        </pc:sldMkLst>
        <pc:spChg chg="mod">
          <ac:chgData name="Maci Wilson" userId="c9ba7705-94f4-4941-9e8a-9f1c07125868" providerId="ADAL" clId="{10E9904E-CC5C-46F9-BA58-23F1EDC65DF6}" dt="2022-12-01T15:45:22.201" v="1087" actId="20577"/>
          <ac:spMkLst>
            <pc:docMk/>
            <pc:sldMk cId="962015281" sldId="268"/>
            <ac:spMk id="8" creationId="{C829CA4D-9E93-4EC3-A2A1-BABC2D03401F}"/>
          </ac:spMkLst>
        </pc:spChg>
        <pc:spChg chg="del">
          <ac:chgData name="Maci Wilson" userId="c9ba7705-94f4-4941-9e8a-9f1c07125868" providerId="ADAL" clId="{10E9904E-CC5C-46F9-BA58-23F1EDC65DF6}" dt="2022-12-01T15:36:22.739" v="934" actId="478"/>
          <ac:spMkLst>
            <pc:docMk/>
            <pc:sldMk cId="962015281" sldId="268"/>
            <ac:spMk id="10" creationId="{9A9C63BC-9788-4A95-B64F-5DC392C4F1BD}"/>
          </ac:spMkLst>
        </pc:spChg>
        <pc:picChg chg="add mod">
          <ac:chgData name="Maci Wilson" userId="c9ba7705-94f4-4941-9e8a-9f1c07125868" providerId="ADAL" clId="{10E9904E-CC5C-46F9-BA58-23F1EDC65DF6}" dt="2022-12-01T15:40:53.745" v="1034" actId="1076"/>
          <ac:picMkLst>
            <pc:docMk/>
            <pc:sldMk cId="962015281" sldId="268"/>
            <ac:picMk id="3" creationId="{43F93AB4-7F73-75ED-713A-2A7F2127A163}"/>
          </ac:picMkLst>
        </pc:picChg>
        <pc:picChg chg="del">
          <ac:chgData name="Maci Wilson" userId="c9ba7705-94f4-4941-9e8a-9f1c07125868" providerId="ADAL" clId="{10E9904E-CC5C-46F9-BA58-23F1EDC65DF6}" dt="2022-12-01T15:41:16.877" v="1035" actId="478"/>
          <ac:picMkLst>
            <pc:docMk/>
            <pc:sldMk cId="962015281" sldId="268"/>
            <ac:picMk id="4" creationId="{2E41CD80-69B5-4A29-9866-61A6E074B381}"/>
          </ac:picMkLst>
        </pc:picChg>
        <pc:picChg chg="add mod">
          <ac:chgData name="Maci Wilson" userId="c9ba7705-94f4-4941-9e8a-9f1c07125868" providerId="ADAL" clId="{10E9904E-CC5C-46F9-BA58-23F1EDC65DF6}" dt="2022-12-01T15:40:53.745" v="1034" actId="1076"/>
          <ac:picMkLst>
            <pc:docMk/>
            <pc:sldMk cId="962015281" sldId="268"/>
            <ac:picMk id="5" creationId="{B3F3176F-098C-1BB2-C3D9-52E49C87EDAF}"/>
          </ac:picMkLst>
        </pc:picChg>
        <pc:picChg chg="del mod">
          <ac:chgData name="Maci Wilson" userId="c9ba7705-94f4-4941-9e8a-9f1c07125868" providerId="ADAL" clId="{10E9904E-CC5C-46F9-BA58-23F1EDC65DF6}" dt="2022-12-01T15:39:48.248" v="1012" actId="478"/>
          <ac:picMkLst>
            <pc:docMk/>
            <pc:sldMk cId="962015281" sldId="268"/>
            <ac:picMk id="6" creationId="{2196486C-2D69-44E5-8B41-73C01C33F493}"/>
          </ac:picMkLst>
        </pc:picChg>
        <pc:picChg chg="mod">
          <ac:chgData name="Maci Wilson" userId="c9ba7705-94f4-4941-9e8a-9f1c07125868" providerId="ADAL" clId="{10E9904E-CC5C-46F9-BA58-23F1EDC65DF6}" dt="2022-12-01T15:39:55.487" v="1014" actId="14826"/>
          <ac:picMkLst>
            <pc:docMk/>
            <pc:sldMk cId="962015281" sldId="268"/>
            <ac:picMk id="9" creationId="{09AC9555-205A-4807-8189-DEFB41D734D8}"/>
          </ac:picMkLst>
        </pc:picChg>
        <pc:picChg chg="add mod">
          <ac:chgData name="Maci Wilson" userId="c9ba7705-94f4-4941-9e8a-9f1c07125868" providerId="ADAL" clId="{10E9904E-CC5C-46F9-BA58-23F1EDC65DF6}" dt="2022-12-01T15:41:53.191" v="1046" actId="14100"/>
          <ac:picMkLst>
            <pc:docMk/>
            <pc:sldMk cId="962015281" sldId="268"/>
            <ac:picMk id="12" creationId="{989F0421-3057-A926-8EAA-42912E43F194}"/>
          </ac:picMkLst>
        </pc:picChg>
        <pc:picChg chg="mod">
          <ac:chgData name="Maci Wilson" userId="c9ba7705-94f4-4941-9e8a-9f1c07125868" providerId="ADAL" clId="{10E9904E-CC5C-46F9-BA58-23F1EDC65DF6}" dt="2022-12-01T15:40:05.457" v="1015" actId="14826"/>
          <ac:picMkLst>
            <pc:docMk/>
            <pc:sldMk cId="962015281" sldId="268"/>
            <ac:picMk id="13" creationId="{103FD065-99F1-42AD-B687-DF3B44E0F234}"/>
          </ac:picMkLst>
        </pc:picChg>
        <pc:picChg chg="del mod">
          <ac:chgData name="Maci Wilson" userId="c9ba7705-94f4-4941-9e8a-9f1c07125868" providerId="ADAL" clId="{10E9904E-CC5C-46F9-BA58-23F1EDC65DF6}" dt="2022-12-01T15:39:48.752" v="1013" actId="478"/>
          <ac:picMkLst>
            <pc:docMk/>
            <pc:sldMk cId="962015281" sldId="268"/>
            <ac:picMk id="14" creationId="{69859175-D269-46E2-9943-C0E8B661DBB1}"/>
          </ac:picMkLst>
        </pc:picChg>
        <pc:picChg chg="del mod">
          <ac:chgData name="Maci Wilson" userId="c9ba7705-94f4-4941-9e8a-9f1c07125868" providerId="ADAL" clId="{10E9904E-CC5C-46F9-BA58-23F1EDC65DF6}" dt="2022-12-01T15:39:47.209" v="1010" actId="478"/>
          <ac:picMkLst>
            <pc:docMk/>
            <pc:sldMk cId="962015281" sldId="268"/>
            <ac:picMk id="16" creationId="{85C63936-07A0-4714-AD81-CF2917426CDB}"/>
          </ac:picMkLst>
        </pc:picChg>
        <pc:picChg chg="add mod modCrop">
          <ac:chgData name="Maci Wilson" userId="c9ba7705-94f4-4941-9e8a-9f1c07125868" providerId="ADAL" clId="{10E9904E-CC5C-46F9-BA58-23F1EDC65DF6}" dt="2022-12-01T15:42:06.047" v="1049" actId="1076"/>
          <ac:picMkLst>
            <pc:docMk/>
            <pc:sldMk cId="962015281" sldId="268"/>
            <ac:picMk id="17" creationId="{A996103A-5E4F-2152-7E63-5E9AFA41AB5C}"/>
          </ac:picMkLst>
        </pc:picChg>
        <pc:picChg chg="del mod">
          <ac:chgData name="Maci Wilson" userId="c9ba7705-94f4-4941-9e8a-9f1c07125868" providerId="ADAL" clId="{10E9904E-CC5C-46F9-BA58-23F1EDC65DF6}" dt="2022-12-01T15:40:46.528" v="1032" actId="478"/>
          <ac:picMkLst>
            <pc:docMk/>
            <pc:sldMk cId="962015281" sldId="268"/>
            <ac:picMk id="19" creationId="{B98CB411-63F3-4E16-9256-D8D9899BCC13}"/>
          </ac:picMkLst>
        </pc:picChg>
        <pc:picChg chg="del mod">
          <ac:chgData name="Maci Wilson" userId="c9ba7705-94f4-4941-9e8a-9f1c07125868" providerId="ADAL" clId="{10E9904E-CC5C-46F9-BA58-23F1EDC65DF6}" dt="2022-12-01T15:40:45.960" v="1031" actId="478"/>
          <ac:picMkLst>
            <pc:docMk/>
            <pc:sldMk cId="962015281" sldId="268"/>
            <ac:picMk id="20" creationId="{6C220FBA-26BB-4627-918D-F27A78E4097E}"/>
          </ac:picMkLst>
        </pc:picChg>
        <pc:picChg chg="del mod">
          <ac:chgData name="Maci Wilson" userId="c9ba7705-94f4-4941-9e8a-9f1c07125868" providerId="ADAL" clId="{10E9904E-CC5C-46F9-BA58-23F1EDC65DF6}" dt="2022-12-01T15:40:45.400" v="1030" actId="478"/>
          <ac:picMkLst>
            <pc:docMk/>
            <pc:sldMk cId="962015281" sldId="268"/>
            <ac:picMk id="21" creationId="{8050C555-97F5-4E42-8BE8-BB4116A88E0F}"/>
          </ac:picMkLst>
        </pc:picChg>
        <pc:picChg chg="mod">
          <ac:chgData name="Maci Wilson" userId="c9ba7705-94f4-4941-9e8a-9f1c07125868" providerId="ADAL" clId="{10E9904E-CC5C-46F9-BA58-23F1EDC65DF6}" dt="2022-12-01T15:39:43.971" v="1009" actId="1035"/>
          <ac:picMkLst>
            <pc:docMk/>
            <pc:sldMk cId="962015281" sldId="268"/>
            <ac:picMk id="22" creationId="{42F26B9B-637A-438E-9883-EBA214651CFD}"/>
          </ac:picMkLst>
        </pc:picChg>
        <pc:picChg chg="mod">
          <ac:chgData name="Maci Wilson" userId="c9ba7705-94f4-4941-9e8a-9f1c07125868" providerId="ADAL" clId="{10E9904E-CC5C-46F9-BA58-23F1EDC65DF6}" dt="2022-12-01T15:46:47.311" v="1088" actId="14826"/>
          <ac:picMkLst>
            <pc:docMk/>
            <pc:sldMk cId="962015281" sldId="268"/>
            <ac:picMk id="23" creationId="{6416F41B-42A2-411E-BD25-5D2E22AC421D}"/>
          </ac:picMkLst>
        </pc:picChg>
        <pc:picChg chg="mod">
          <ac:chgData name="Maci Wilson" userId="c9ba7705-94f4-4941-9e8a-9f1c07125868" providerId="ADAL" clId="{10E9904E-CC5C-46F9-BA58-23F1EDC65DF6}" dt="2022-12-01T15:39:43.971" v="1009" actId="1035"/>
          <ac:picMkLst>
            <pc:docMk/>
            <pc:sldMk cId="962015281" sldId="268"/>
            <ac:picMk id="24" creationId="{ABF7FA3A-2A98-4572-AD1A-C44C14E44718}"/>
          </ac:picMkLst>
        </pc:picChg>
        <pc:picChg chg="del mod">
          <ac:chgData name="Maci Wilson" userId="c9ba7705-94f4-4941-9e8a-9f1c07125868" providerId="ADAL" clId="{10E9904E-CC5C-46F9-BA58-23F1EDC65DF6}" dt="2022-12-01T15:43:37.655" v="1076" actId="478"/>
          <ac:picMkLst>
            <pc:docMk/>
            <pc:sldMk cId="962015281" sldId="268"/>
            <ac:picMk id="25" creationId="{8AB4DCD2-FFFA-4034-930D-E8BB642A8129}"/>
          </ac:picMkLst>
        </pc:picChg>
        <pc:picChg chg="del mod">
          <ac:chgData name="Maci Wilson" userId="c9ba7705-94f4-4941-9e8a-9f1c07125868" providerId="ADAL" clId="{10E9904E-CC5C-46F9-BA58-23F1EDC65DF6}" dt="2022-12-01T15:39:47.600" v="1011" actId="478"/>
          <ac:picMkLst>
            <pc:docMk/>
            <pc:sldMk cId="962015281" sldId="268"/>
            <ac:picMk id="26" creationId="{F28E5DEA-2331-484C-8B92-BD841EA3514C}"/>
          </ac:picMkLst>
        </pc:picChg>
        <pc:picChg chg="del">
          <ac:chgData name="Maci Wilson" userId="c9ba7705-94f4-4941-9e8a-9f1c07125868" providerId="ADAL" clId="{10E9904E-CC5C-46F9-BA58-23F1EDC65DF6}" dt="2022-12-01T15:36:23.409" v="935" actId="478"/>
          <ac:picMkLst>
            <pc:docMk/>
            <pc:sldMk cId="962015281" sldId="268"/>
            <ac:picMk id="27" creationId="{4370CE1A-2D5C-1707-3B10-69FEA473EEF9}"/>
          </ac:picMkLst>
        </pc:picChg>
      </pc:sldChg>
      <pc:sldChg chg="delSp mod">
        <pc:chgData name="Maci Wilson" userId="c9ba7705-94f4-4941-9e8a-9f1c07125868" providerId="ADAL" clId="{10E9904E-CC5C-46F9-BA58-23F1EDC65DF6}" dt="2022-12-01T15:35:43.680" v="933" actId="478"/>
        <pc:sldMkLst>
          <pc:docMk/>
          <pc:sldMk cId="1180643063" sldId="269"/>
        </pc:sldMkLst>
        <pc:spChg chg="del">
          <ac:chgData name="Maci Wilson" userId="c9ba7705-94f4-4941-9e8a-9f1c07125868" providerId="ADAL" clId="{10E9904E-CC5C-46F9-BA58-23F1EDC65DF6}" dt="2022-12-01T15:35:42.778" v="932" actId="478"/>
          <ac:spMkLst>
            <pc:docMk/>
            <pc:sldMk cId="1180643063" sldId="269"/>
            <ac:spMk id="10" creationId="{9A9C63BC-9788-4A95-B64F-5DC392C4F1BD}"/>
          </ac:spMkLst>
        </pc:spChg>
        <pc:picChg chg="del">
          <ac:chgData name="Maci Wilson" userId="c9ba7705-94f4-4941-9e8a-9f1c07125868" providerId="ADAL" clId="{10E9904E-CC5C-46F9-BA58-23F1EDC65DF6}" dt="2022-12-01T15:35:43.680" v="933" actId="478"/>
          <ac:picMkLst>
            <pc:docMk/>
            <pc:sldMk cId="1180643063" sldId="269"/>
            <ac:picMk id="21" creationId="{83F44A81-033F-DE2C-4A54-B1BC2B9238F3}"/>
          </ac:picMkLst>
        </pc:picChg>
      </pc:sldChg>
      <pc:sldChg chg="delSp modSp mod">
        <pc:chgData name="Maci Wilson" userId="c9ba7705-94f4-4941-9e8a-9f1c07125868" providerId="ADAL" clId="{10E9904E-CC5C-46F9-BA58-23F1EDC65DF6}" dt="2022-12-01T15:58:12.680" v="1302" actId="20577"/>
        <pc:sldMkLst>
          <pc:docMk/>
          <pc:sldMk cId="350097860" sldId="270"/>
        </pc:sldMkLst>
        <pc:spChg chg="mod">
          <ac:chgData name="Maci Wilson" userId="c9ba7705-94f4-4941-9e8a-9f1c07125868" providerId="ADAL" clId="{10E9904E-CC5C-46F9-BA58-23F1EDC65DF6}" dt="2022-12-01T15:57:30.634" v="1301" actId="1036"/>
          <ac:spMkLst>
            <pc:docMk/>
            <pc:sldMk cId="350097860" sldId="270"/>
            <ac:spMk id="3" creationId="{5EA325F2-7A9D-4CD2-BC2A-E62618D9D0D9}"/>
          </ac:spMkLst>
        </pc:spChg>
        <pc:spChg chg="mod">
          <ac:chgData name="Maci Wilson" userId="c9ba7705-94f4-4941-9e8a-9f1c07125868" providerId="ADAL" clId="{10E9904E-CC5C-46F9-BA58-23F1EDC65DF6}" dt="2022-12-01T15:58:12.680" v="1302" actId="20577"/>
          <ac:spMkLst>
            <pc:docMk/>
            <pc:sldMk cId="350097860" sldId="270"/>
            <ac:spMk id="8" creationId="{CE7DC52B-CC70-4061-93ED-F4C2DD548EB5}"/>
          </ac:spMkLst>
        </pc:spChg>
        <pc:spChg chg="del">
          <ac:chgData name="Maci Wilson" userId="c9ba7705-94f4-4941-9e8a-9f1c07125868" providerId="ADAL" clId="{10E9904E-CC5C-46F9-BA58-23F1EDC65DF6}" dt="2022-12-01T15:56:22.995" v="1246" actId="478"/>
          <ac:spMkLst>
            <pc:docMk/>
            <pc:sldMk cId="350097860" sldId="270"/>
            <ac:spMk id="9" creationId="{81DEC296-0220-4943-89DB-EA3A41D4AA75}"/>
          </ac:spMkLst>
        </pc:spChg>
        <pc:picChg chg="mod">
          <ac:chgData name="Maci Wilson" userId="c9ba7705-94f4-4941-9e8a-9f1c07125868" providerId="ADAL" clId="{10E9904E-CC5C-46F9-BA58-23F1EDC65DF6}" dt="2022-12-01T15:57:30.634" v="1301" actId="1036"/>
          <ac:picMkLst>
            <pc:docMk/>
            <pc:sldMk cId="350097860" sldId="270"/>
            <ac:picMk id="12" creationId="{3163DD82-3E5E-4D00-A5B1-4C9B39E38AF9}"/>
          </ac:picMkLst>
        </pc:picChg>
        <pc:picChg chg="mod">
          <ac:chgData name="Maci Wilson" userId="c9ba7705-94f4-4941-9e8a-9f1c07125868" providerId="ADAL" clId="{10E9904E-CC5C-46F9-BA58-23F1EDC65DF6}" dt="2022-12-01T15:57:30.634" v="1301" actId="1036"/>
          <ac:picMkLst>
            <pc:docMk/>
            <pc:sldMk cId="350097860" sldId="270"/>
            <ac:picMk id="13" creationId="{E7A1A047-844A-4BEB-9AC1-85D87F0D0787}"/>
          </ac:picMkLst>
        </pc:picChg>
        <pc:picChg chg="mod">
          <ac:chgData name="Maci Wilson" userId="c9ba7705-94f4-4941-9e8a-9f1c07125868" providerId="ADAL" clId="{10E9904E-CC5C-46F9-BA58-23F1EDC65DF6}" dt="2022-12-01T15:57:30.634" v="1301" actId="1036"/>
          <ac:picMkLst>
            <pc:docMk/>
            <pc:sldMk cId="350097860" sldId="270"/>
            <ac:picMk id="14" creationId="{8A0FBF99-A330-435D-8C7B-8491335DC137}"/>
          </ac:picMkLst>
        </pc:picChg>
        <pc:picChg chg="mod">
          <ac:chgData name="Maci Wilson" userId="c9ba7705-94f4-4941-9e8a-9f1c07125868" providerId="ADAL" clId="{10E9904E-CC5C-46F9-BA58-23F1EDC65DF6}" dt="2022-12-01T15:57:30.634" v="1301" actId="1036"/>
          <ac:picMkLst>
            <pc:docMk/>
            <pc:sldMk cId="350097860" sldId="270"/>
            <ac:picMk id="15" creationId="{966A955F-21BE-4BF4-BD39-3FCC23F946CF}"/>
          </ac:picMkLst>
        </pc:picChg>
        <pc:picChg chg="mod">
          <ac:chgData name="Maci Wilson" userId="c9ba7705-94f4-4941-9e8a-9f1c07125868" providerId="ADAL" clId="{10E9904E-CC5C-46F9-BA58-23F1EDC65DF6}" dt="2022-12-01T15:57:30.634" v="1301" actId="1036"/>
          <ac:picMkLst>
            <pc:docMk/>
            <pc:sldMk cId="350097860" sldId="270"/>
            <ac:picMk id="16" creationId="{03C6908E-81F9-4515-BB88-A1D1B0AD4B6C}"/>
          </ac:picMkLst>
        </pc:picChg>
        <pc:picChg chg="mod">
          <ac:chgData name="Maci Wilson" userId="c9ba7705-94f4-4941-9e8a-9f1c07125868" providerId="ADAL" clId="{10E9904E-CC5C-46F9-BA58-23F1EDC65DF6}" dt="2022-12-01T15:57:30.634" v="1301" actId="1036"/>
          <ac:picMkLst>
            <pc:docMk/>
            <pc:sldMk cId="350097860" sldId="270"/>
            <ac:picMk id="17" creationId="{A7BCA24E-3C88-40CF-AF7F-77507F2D0F1C}"/>
          </ac:picMkLst>
        </pc:picChg>
        <pc:picChg chg="mod">
          <ac:chgData name="Maci Wilson" userId="c9ba7705-94f4-4941-9e8a-9f1c07125868" providerId="ADAL" clId="{10E9904E-CC5C-46F9-BA58-23F1EDC65DF6}" dt="2022-12-01T15:57:30.634" v="1301" actId="1036"/>
          <ac:picMkLst>
            <pc:docMk/>
            <pc:sldMk cId="350097860" sldId="270"/>
            <ac:picMk id="18" creationId="{D02266D3-84E9-41F0-A65B-267839F64F82}"/>
          </ac:picMkLst>
        </pc:picChg>
        <pc:picChg chg="mod">
          <ac:chgData name="Maci Wilson" userId="c9ba7705-94f4-4941-9e8a-9f1c07125868" providerId="ADAL" clId="{10E9904E-CC5C-46F9-BA58-23F1EDC65DF6}" dt="2022-12-01T15:57:30.634" v="1301" actId="1036"/>
          <ac:picMkLst>
            <pc:docMk/>
            <pc:sldMk cId="350097860" sldId="270"/>
            <ac:picMk id="19" creationId="{6A8249AB-D114-4AE5-A170-FA59C1F03C25}"/>
          </ac:picMkLst>
        </pc:picChg>
        <pc:picChg chg="mod">
          <ac:chgData name="Maci Wilson" userId="c9ba7705-94f4-4941-9e8a-9f1c07125868" providerId="ADAL" clId="{10E9904E-CC5C-46F9-BA58-23F1EDC65DF6}" dt="2022-12-01T15:57:30.634" v="1301" actId="1036"/>
          <ac:picMkLst>
            <pc:docMk/>
            <pc:sldMk cId="350097860" sldId="270"/>
            <ac:picMk id="20" creationId="{1CE464CA-8648-4032-A8D9-317347C8D84A}"/>
          </ac:picMkLst>
        </pc:picChg>
        <pc:picChg chg="mod">
          <ac:chgData name="Maci Wilson" userId="c9ba7705-94f4-4941-9e8a-9f1c07125868" providerId="ADAL" clId="{10E9904E-CC5C-46F9-BA58-23F1EDC65DF6}" dt="2022-12-01T15:57:30.634" v="1301" actId="1036"/>
          <ac:picMkLst>
            <pc:docMk/>
            <pc:sldMk cId="350097860" sldId="270"/>
            <ac:picMk id="21" creationId="{09D61AED-9A8F-40CE-8E66-7F22F4AC4586}"/>
          </ac:picMkLst>
        </pc:picChg>
        <pc:picChg chg="del">
          <ac:chgData name="Maci Wilson" userId="c9ba7705-94f4-4941-9e8a-9f1c07125868" providerId="ADAL" clId="{10E9904E-CC5C-46F9-BA58-23F1EDC65DF6}" dt="2022-12-01T15:56:24.753" v="1247" actId="478"/>
          <ac:picMkLst>
            <pc:docMk/>
            <pc:sldMk cId="350097860" sldId="270"/>
            <ac:picMk id="22" creationId="{B84EB870-58DB-AE8B-4248-26B792747A13}"/>
          </ac:picMkLst>
        </pc:picChg>
        <pc:picChg chg="mod">
          <ac:chgData name="Maci Wilson" userId="c9ba7705-94f4-4941-9e8a-9f1c07125868" providerId="ADAL" clId="{10E9904E-CC5C-46F9-BA58-23F1EDC65DF6}" dt="2022-12-01T15:57:30.634" v="1301" actId="1036"/>
          <ac:picMkLst>
            <pc:docMk/>
            <pc:sldMk cId="350097860" sldId="270"/>
            <ac:picMk id="23" creationId="{0B8591D4-C75C-4FFF-9FEB-417C8874FC40}"/>
          </ac:picMkLst>
        </pc:picChg>
      </pc:sldChg>
      <pc:sldChg chg="delSp modSp mod">
        <pc:chgData name="Maci Wilson" userId="c9ba7705-94f4-4941-9e8a-9f1c07125868" providerId="ADAL" clId="{10E9904E-CC5C-46F9-BA58-23F1EDC65DF6}" dt="2022-12-01T15:13:43.950" v="267" actId="1038"/>
        <pc:sldMkLst>
          <pc:docMk/>
          <pc:sldMk cId="2222257068" sldId="271"/>
        </pc:sldMkLst>
        <pc:spChg chg="mod">
          <ac:chgData name="Maci Wilson" userId="c9ba7705-94f4-4941-9e8a-9f1c07125868" providerId="ADAL" clId="{10E9904E-CC5C-46F9-BA58-23F1EDC65DF6}" dt="2022-12-01T15:12:43.316" v="225" actId="20577"/>
          <ac:spMkLst>
            <pc:docMk/>
            <pc:sldMk cId="2222257068" sldId="271"/>
            <ac:spMk id="8" creationId="{CE7DC52B-CC70-4061-93ED-F4C2DD548EB5}"/>
          </ac:spMkLst>
        </pc:spChg>
        <pc:spChg chg="del">
          <ac:chgData name="Maci Wilson" userId="c9ba7705-94f4-4941-9e8a-9f1c07125868" providerId="ADAL" clId="{10E9904E-CC5C-46F9-BA58-23F1EDC65DF6}" dt="2022-12-01T15:13:35.064" v="256" actId="478"/>
          <ac:spMkLst>
            <pc:docMk/>
            <pc:sldMk cId="2222257068" sldId="271"/>
            <ac:spMk id="10" creationId="{409BD054-F494-4A6F-8035-FCDF70372969}"/>
          </ac:spMkLst>
        </pc:spChg>
        <pc:picChg chg="mod">
          <ac:chgData name="Maci Wilson" userId="c9ba7705-94f4-4941-9e8a-9f1c07125868" providerId="ADAL" clId="{10E9904E-CC5C-46F9-BA58-23F1EDC65DF6}" dt="2022-12-01T15:13:43.950" v="267" actId="1038"/>
          <ac:picMkLst>
            <pc:docMk/>
            <pc:sldMk cId="2222257068" sldId="271"/>
            <ac:picMk id="11" creationId="{FFA3D15F-BD0A-4EEC-A435-5472919D26E7}"/>
          </ac:picMkLst>
        </pc:picChg>
        <pc:picChg chg="mod">
          <ac:chgData name="Maci Wilson" userId="c9ba7705-94f4-4941-9e8a-9f1c07125868" providerId="ADAL" clId="{10E9904E-CC5C-46F9-BA58-23F1EDC65DF6}" dt="2022-12-01T15:13:43.950" v="267" actId="1038"/>
          <ac:picMkLst>
            <pc:docMk/>
            <pc:sldMk cId="2222257068" sldId="271"/>
            <ac:picMk id="12" creationId="{42DF7F52-CC17-4ACA-9C0D-6E3F1CEEBDA7}"/>
          </ac:picMkLst>
        </pc:picChg>
        <pc:picChg chg="mod">
          <ac:chgData name="Maci Wilson" userId="c9ba7705-94f4-4941-9e8a-9f1c07125868" providerId="ADAL" clId="{10E9904E-CC5C-46F9-BA58-23F1EDC65DF6}" dt="2022-12-01T15:13:43.950" v="267" actId="1038"/>
          <ac:picMkLst>
            <pc:docMk/>
            <pc:sldMk cId="2222257068" sldId="271"/>
            <ac:picMk id="13" creationId="{0EE30DF0-5001-48D5-A3DC-9DD762575722}"/>
          </ac:picMkLst>
        </pc:picChg>
        <pc:picChg chg="mod">
          <ac:chgData name="Maci Wilson" userId="c9ba7705-94f4-4941-9e8a-9f1c07125868" providerId="ADAL" clId="{10E9904E-CC5C-46F9-BA58-23F1EDC65DF6}" dt="2022-12-01T15:13:43.950" v="267" actId="1038"/>
          <ac:picMkLst>
            <pc:docMk/>
            <pc:sldMk cId="2222257068" sldId="271"/>
            <ac:picMk id="14" creationId="{4A46A2B9-EA0B-4909-A0E5-EF96DE8CF125}"/>
          </ac:picMkLst>
        </pc:picChg>
        <pc:picChg chg="mod">
          <ac:chgData name="Maci Wilson" userId="c9ba7705-94f4-4941-9e8a-9f1c07125868" providerId="ADAL" clId="{10E9904E-CC5C-46F9-BA58-23F1EDC65DF6}" dt="2022-12-01T15:13:43.950" v="267" actId="1038"/>
          <ac:picMkLst>
            <pc:docMk/>
            <pc:sldMk cId="2222257068" sldId="271"/>
            <ac:picMk id="15" creationId="{44D99060-A91B-4E7E-9182-A1C4CC39FF38}"/>
          </ac:picMkLst>
        </pc:picChg>
        <pc:picChg chg="mod">
          <ac:chgData name="Maci Wilson" userId="c9ba7705-94f4-4941-9e8a-9f1c07125868" providerId="ADAL" clId="{10E9904E-CC5C-46F9-BA58-23F1EDC65DF6}" dt="2022-12-01T15:13:43.950" v="267" actId="1038"/>
          <ac:picMkLst>
            <pc:docMk/>
            <pc:sldMk cId="2222257068" sldId="271"/>
            <ac:picMk id="16" creationId="{74953DBE-258E-495A-B8A6-97B45670B8B6}"/>
          </ac:picMkLst>
        </pc:picChg>
        <pc:picChg chg="mod">
          <ac:chgData name="Maci Wilson" userId="c9ba7705-94f4-4941-9e8a-9f1c07125868" providerId="ADAL" clId="{10E9904E-CC5C-46F9-BA58-23F1EDC65DF6}" dt="2022-12-01T15:13:43.950" v="267" actId="1038"/>
          <ac:picMkLst>
            <pc:docMk/>
            <pc:sldMk cId="2222257068" sldId="271"/>
            <ac:picMk id="17" creationId="{A20FC045-99C5-43A6-9619-29EC8F3884E5}"/>
          </ac:picMkLst>
        </pc:picChg>
        <pc:picChg chg="mod">
          <ac:chgData name="Maci Wilson" userId="c9ba7705-94f4-4941-9e8a-9f1c07125868" providerId="ADAL" clId="{10E9904E-CC5C-46F9-BA58-23F1EDC65DF6}" dt="2022-12-01T15:13:43.950" v="267" actId="1038"/>
          <ac:picMkLst>
            <pc:docMk/>
            <pc:sldMk cId="2222257068" sldId="271"/>
            <ac:picMk id="18" creationId="{076DE6FB-63E8-4530-B15E-B998E7ED3B4A}"/>
          </ac:picMkLst>
        </pc:picChg>
        <pc:picChg chg="mod">
          <ac:chgData name="Maci Wilson" userId="c9ba7705-94f4-4941-9e8a-9f1c07125868" providerId="ADAL" clId="{10E9904E-CC5C-46F9-BA58-23F1EDC65DF6}" dt="2022-12-01T15:13:43.950" v="267" actId="1038"/>
          <ac:picMkLst>
            <pc:docMk/>
            <pc:sldMk cId="2222257068" sldId="271"/>
            <ac:picMk id="19" creationId="{3B68D4CD-3D4F-4F8C-8811-DA7307AD64B0}"/>
          </ac:picMkLst>
        </pc:picChg>
        <pc:picChg chg="del">
          <ac:chgData name="Maci Wilson" userId="c9ba7705-94f4-4941-9e8a-9f1c07125868" providerId="ADAL" clId="{10E9904E-CC5C-46F9-BA58-23F1EDC65DF6}" dt="2022-12-01T15:13:36.051" v="257" actId="478"/>
          <ac:picMkLst>
            <pc:docMk/>
            <pc:sldMk cId="2222257068" sldId="271"/>
            <ac:picMk id="21" creationId="{453E1DF1-E932-D710-C96E-A44CE8F9ADD8}"/>
          </ac:picMkLst>
        </pc:picChg>
      </pc:sldChg>
      <pc:sldChg chg="addSp delSp modSp mod">
        <pc:chgData name="Maci Wilson" userId="c9ba7705-94f4-4941-9e8a-9f1c07125868" providerId="ADAL" clId="{10E9904E-CC5C-46F9-BA58-23F1EDC65DF6}" dt="2022-12-01T15:35:16.522" v="931" actId="167"/>
        <pc:sldMkLst>
          <pc:docMk/>
          <pc:sldMk cId="410350062" sldId="272"/>
        </pc:sldMkLst>
        <pc:spChg chg="mod">
          <ac:chgData name="Maci Wilson" userId="c9ba7705-94f4-4941-9e8a-9f1c07125868" providerId="ADAL" clId="{10E9904E-CC5C-46F9-BA58-23F1EDC65DF6}" dt="2022-12-01T15:34:07.795" v="878" actId="20577"/>
          <ac:spMkLst>
            <pc:docMk/>
            <pc:sldMk cId="410350062" sldId="272"/>
            <ac:spMk id="8" creationId="{CE7DC52B-CC70-4061-93ED-F4C2DD548EB5}"/>
          </ac:spMkLst>
        </pc:spChg>
        <pc:spChg chg="ord">
          <ac:chgData name="Maci Wilson" userId="c9ba7705-94f4-4941-9e8a-9f1c07125868" providerId="ADAL" clId="{10E9904E-CC5C-46F9-BA58-23F1EDC65DF6}" dt="2022-12-01T15:35:16.522" v="931" actId="167"/>
          <ac:spMkLst>
            <pc:docMk/>
            <pc:sldMk cId="410350062" sldId="272"/>
            <ac:spMk id="9" creationId="{5B79DAA1-D49F-46A4-865B-7966799BEAC2}"/>
          </ac:spMkLst>
        </pc:spChg>
        <pc:spChg chg="del">
          <ac:chgData name="Maci Wilson" userId="c9ba7705-94f4-4941-9e8a-9f1c07125868" providerId="ADAL" clId="{10E9904E-CC5C-46F9-BA58-23F1EDC65DF6}" dt="2022-12-01T15:32:47.235" v="815" actId="478"/>
          <ac:spMkLst>
            <pc:docMk/>
            <pc:sldMk cId="410350062" sldId="272"/>
            <ac:spMk id="10" creationId="{D327A6E1-96E6-4502-B831-9BD992D0DBD1}"/>
          </ac:spMkLst>
        </pc:spChg>
        <pc:picChg chg="add mod">
          <ac:chgData name="Maci Wilson" userId="c9ba7705-94f4-4941-9e8a-9f1c07125868" providerId="ADAL" clId="{10E9904E-CC5C-46F9-BA58-23F1EDC65DF6}" dt="2022-12-01T15:34:32.950" v="906" actId="1035"/>
          <ac:picMkLst>
            <pc:docMk/>
            <pc:sldMk cId="410350062" sldId="272"/>
            <ac:picMk id="2" creationId="{B3111C99-47C8-AF39-CD8B-876F1A192196}"/>
          </ac:picMkLst>
        </pc:picChg>
        <pc:picChg chg="add mod">
          <ac:chgData name="Maci Wilson" userId="c9ba7705-94f4-4941-9e8a-9f1c07125868" providerId="ADAL" clId="{10E9904E-CC5C-46F9-BA58-23F1EDC65DF6}" dt="2022-12-01T15:34:32.950" v="906" actId="1035"/>
          <ac:picMkLst>
            <pc:docMk/>
            <pc:sldMk cId="410350062" sldId="272"/>
            <ac:picMk id="5" creationId="{0FFCAB5A-0E1C-FC0A-FC24-5A29F91126F1}"/>
          </ac:picMkLst>
        </pc:picChg>
        <pc:picChg chg="add mod">
          <ac:chgData name="Maci Wilson" userId="c9ba7705-94f4-4941-9e8a-9f1c07125868" providerId="ADAL" clId="{10E9904E-CC5C-46F9-BA58-23F1EDC65DF6}" dt="2022-12-01T15:34:32.950" v="906" actId="1035"/>
          <ac:picMkLst>
            <pc:docMk/>
            <pc:sldMk cId="410350062" sldId="272"/>
            <ac:picMk id="6" creationId="{023A0FBF-9F4F-8646-EE61-52ABCFE19869}"/>
          </ac:picMkLst>
        </pc:picChg>
        <pc:picChg chg="del">
          <ac:chgData name="Maci Wilson" userId="c9ba7705-94f4-4941-9e8a-9f1c07125868" providerId="ADAL" clId="{10E9904E-CC5C-46F9-BA58-23F1EDC65DF6}" dt="2022-12-01T15:34:50.857" v="924" actId="478"/>
          <ac:picMkLst>
            <pc:docMk/>
            <pc:sldMk cId="410350062" sldId="272"/>
            <ac:picMk id="7" creationId="{3CE0BEA9-EA7F-499A-954B-941AEE729145}"/>
          </ac:picMkLst>
        </pc:picChg>
        <pc:picChg chg="add del mod">
          <ac:chgData name="Maci Wilson" userId="c9ba7705-94f4-4941-9e8a-9f1c07125868" providerId="ADAL" clId="{10E9904E-CC5C-46F9-BA58-23F1EDC65DF6}" dt="2022-12-01T15:34:34.818" v="907" actId="478"/>
          <ac:picMkLst>
            <pc:docMk/>
            <pc:sldMk cId="410350062" sldId="272"/>
            <ac:picMk id="11" creationId="{528B2521-D56B-8534-FEF8-8C1C3DE3B6A9}"/>
          </ac:picMkLst>
        </pc:picChg>
        <pc:picChg chg="mod">
          <ac:chgData name="Maci Wilson" userId="c9ba7705-94f4-4941-9e8a-9f1c07125868" providerId="ADAL" clId="{10E9904E-CC5C-46F9-BA58-23F1EDC65DF6}" dt="2022-12-01T15:34:42.698" v="923" actId="1036"/>
          <ac:picMkLst>
            <pc:docMk/>
            <pc:sldMk cId="410350062" sldId="272"/>
            <ac:picMk id="13" creationId="{AA8C5965-7D49-4A2F-99FE-181ED33D92F9}"/>
          </ac:picMkLst>
        </pc:picChg>
        <pc:picChg chg="mod">
          <ac:chgData name="Maci Wilson" userId="c9ba7705-94f4-4941-9e8a-9f1c07125868" providerId="ADAL" clId="{10E9904E-CC5C-46F9-BA58-23F1EDC65DF6}" dt="2022-12-01T15:34:42.698" v="923" actId="1036"/>
          <ac:picMkLst>
            <pc:docMk/>
            <pc:sldMk cId="410350062" sldId="272"/>
            <ac:picMk id="14" creationId="{2A11B215-6495-4D34-9F24-134D7DC4E65A}"/>
          </ac:picMkLst>
        </pc:picChg>
        <pc:picChg chg="add del">
          <ac:chgData name="Maci Wilson" userId="c9ba7705-94f4-4941-9e8a-9f1c07125868" providerId="ADAL" clId="{10E9904E-CC5C-46F9-BA58-23F1EDC65DF6}" dt="2022-12-01T15:34:26.754" v="881" actId="478"/>
          <ac:picMkLst>
            <pc:docMk/>
            <pc:sldMk cId="410350062" sldId="272"/>
            <ac:picMk id="15" creationId="{477B2E02-2513-4F72-9751-C3CC8E0BAE56}"/>
          </ac:picMkLst>
        </pc:picChg>
        <pc:picChg chg="del">
          <ac:chgData name="Maci Wilson" userId="c9ba7705-94f4-4941-9e8a-9f1c07125868" providerId="ADAL" clId="{10E9904E-CC5C-46F9-BA58-23F1EDC65DF6}" dt="2022-12-01T15:32:45.490" v="814" actId="478"/>
          <ac:picMkLst>
            <pc:docMk/>
            <pc:sldMk cId="410350062" sldId="272"/>
            <ac:picMk id="16" creationId="{33C2D527-72F7-12A7-160F-01C357C5B81E}"/>
          </ac:picMkLst>
        </pc:picChg>
        <pc:picChg chg="mod">
          <ac:chgData name="Maci Wilson" userId="c9ba7705-94f4-4941-9e8a-9f1c07125868" providerId="ADAL" clId="{10E9904E-CC5C-46F9-BA58-23F1EDC65DF6}" dt="2022-12-01T15:34:39.298" v="914" actId="1036"/>
          <ac:picMkLst>
            <pc:docMk/>
            <pc:sldMk cId="410350062" sldId="272"/>
            <ac:picMk id="17" creationId="{B4714D6E-D678-485C-91B0-03266CF415AC}"/>
          </ac:picMkLst>
        </pc:picChg>
        <pc:picChg chg="add mod ord">
          <ac:chgData name="Maci Wilson" userId="c9ba7705-94f4-4941-9e8a-9f1c07125868" providerId="ADAL" clId="{10E9904E-CC5C-46F9-BA58-23F1EDC65DF6}" dt="2022-12-01T15:35:13.435" v="930" actId="167"/>
          <ac:picMkLst>
            <pc:docMk/>
            <pc:sldMk cId="410350062" sldId="272"/>
            <ac:picMk id="18" creationId="{00058812-8795-5D5E-AF59-A43894C62BDE}"/>
          </ac:picMkLst>
        </pc:picChg>
        <pc:picChg chg="mod">
          <ac:chgData name="Maci Wilson" userId="c9ba7705-94f4-4941-9e8a-9f1c07125868" providerId="ADAL" clId="{10E9904E-CC5C-46F9-BA58-23F1EDC65DF6}" dt="2022-12-01T15:34:39.298" v="914" actId="1036"/>
          <ac:picMkLst>
            <pc:docMk/>
            <pc:sldMk cId="410350062" sldId="272"/>
            <ac:picMk id="21" creationId="{224797A9-4E07-45F8-9897-EB0BA61CA21C}"/>
          </ac:picMkLst>
        </pc:picChg>
      </pc:sldChg>
      <pc:sldChg chg="delSp modSp mod">
        <pc:chgData name="Maci Wilson" userId="c9ba7705-94f4-4941-9e8a-9f1c07125868" providerId="ADAL" clId="{10E9904E-CC5C-46F9-BA58-23F1EDC65DF6}" dt="2022-12-01T13:52:06.233" v="35" actId="14100"/>
        <pc:sldMkLst>
          <pc:docMk/>
          <pc:sldMk cId="3462336728" sldId="273"/>
        </pc:sldMkLst>
        <pc:spChg chg="mod">
          <ac:chgData name="Maci Wilson" userId="c9ba7705-94f4-4941-9e8a-9f1c07125868" providerId="ADAL" clId="{10E9904E-CC5C-46F9-BA58-23F1EDC65DF6}" dt="2022-12-01T13:51:40.907" v="30" actId="20577"/>
          <ac:spMkLst>
            <pc:docMk/>
            <pc:sldMk cId="3462336728" sldId="273"/>
            <ac:spMk id="8" creationId="{CE7DC52B-CC70-4061-93ED-F4C2DD548EB5}"/>
          </ac:spMkLst>
        </pc:spChg>
        <pc:spChg chg="del">
          <ac:chgData name="Maci Wilson" userId="c9ba7705-94f4-4941-9e8a-9f1c07125868" providerId="ADAL" clId="{10E9904E-CC5C-46F9-BA58-23F1EDC65DF6}" dt="2022-12-01T13:51:58.418" v="31" actId="478"/>
          <ac:spMkLst>
            <pc:docMk/>
            <pc:sldMk cId="3462336728" sldId="273"/>
            <ac:spMk id="17" creationId="{52BD9DE5-7FE6-4166-A093-CC04692F6437}"/>
          </ac:spMkLst>
        </pc:spChg>
        <pc:picChg chg="mod">
          <ac:chgData name="Maci Wilson" userId="c9ba7705-94f4-4941-9e8a-9f1c07125868" providerId="ADAL" clId="{10E9904E-CC5C-46F9-BA58-23F1EDC65DF6}" dt="2022-12-01T13:52:03.600" v="34" actId="1076"/>
          <ac:picMkLst>
            <pc:docMk/>
            <pc:sldMk cId="3462336728" sldId="273"/>
            <ac:picMk id="6" creationId="{0E1C875E-ECA7-4BC5-8770-A8584BE21080}"/>
          </ac:picMkLst>
        </pc:picChg>
        <pc:picChg chg="mod">
          <ac:chgData name="Maci Wilson" userId="c9ba7705-94f4-4941-9e8a-9f1c07125868" providerId="ADAL" clId="{10E9904E-CC5C-46F9-BA58-23F1EDC65DF6}" dt="2022-12-01T13:52:06.233" v="35" actId="14100"/>
          <ac:picMkLst>
            <pc:docMk/>
            <pc:sldMk cId="3462336728" sldId="273"/>
            <ac:picMk id="10" creationId="{890FDFF0-3E47-440C-91CF-509EF95B62EF}"/>
          </ac:picMkLst>
        </pc:picChg>
        <pc:picChg chg="del">
          <ac:chgData name="Maci Wilson" userId="c9ba7705-94f4-4941-9e8a-9f1c07125868" providerId="ADAL" clId="{10E9904E-CC5C-46F9-BA58-23F1EDC65DF6}" dt="2022-12-01T13:51:34.833" v="10" actId="478"/>
          <ac:picMkLst>
            <pc:docMk/>
            <pc:sldMk cId="3462336728" sldId="273"/>
            <ac:picMk id="23" creationId="{7396218F-73AA-4601-A3F4-96530CB91F72}"/>
          </ac:picMkLst>
        </pc:picChg>
        <pc:picChg chg="mod">
          <ac:chgData name="Maci Wilson" userId="c9ba7705-94f4-4941-9e8a-9f1c07125868" providerId="ADAL" clId="{10E9904E-CC5C-46F9-BA58-23F1EDC65DF6}" dt="2022-12-01T13:51:37.873" v="29" actId="1038"/>
          <ac:picMkLst>
            <pc:docMk/>
            <pc:sldMk cId="3462336728" sldId="273"/>
            <ac:picMk id="24" creationId="{11C601CE-0BD5-4201-AE9A-38D12E579DA6}"/>
          </ac:picMkLst>
        </pc:picChg>
        <pc:picChg chg="del">
          <ac:chgData name="Maci Wilson" userId="c9ba7705-94f4-4941-9e8a-9f1c07125868" providerId="ADAL" clId="{10E9904E-CC5C-46F9-BA58-23F1EDC65DF6}" dt="2022-12-01T13:51:59.529" v="32" actId="478"/>
          <ac:picMkLst>
            <pc:docMk/>
            <pc:sldMk cId="3462336728" sldId="273"/>
            <ac:picMk id="25" creationId="{1ABC3CB2-B34E-0EC4-B68A-902523F9CCC2}"/>
          </ac:picMkLst>
        </pc:picChg>
      </pc:sldChg>
      <pc:sldChg chg="addSp delSp modSp mod">
        <pc:chgData name="Maci Wilson" userId="c9ba7705-94f4-4941-9e8a-9f1c07125868" providerId="ADAL" clId="{10E9904E-CC5C-46F9-BA58-23F1EDC65DF6}" dt="2022-12-01T16:08:06.245" v="1640" actId="20577"/>
        <pc:sldMkLst>
          <pc:docMk/>
          <pc:sldMk cId="2739169516" sldId="274"/>
        </pc:sldMkLst>
        <pc:spChg chg="mod">
          <ac:chgData name="Maci Wilson" userId="c9ba7705-94f4-4941-9e8a-9f1c07125868" providerId="ADAL" clId="{10E9904E-CC5C-46F9-BA58-23F1EDC65DF6}" dt="2022-12-01T16:02:33.834" v="1564" actId="1037"/>
          <ac:spMkLst>
            <pc:docMk/>
            <pc:sldMk cId="2739169516" sldId="274"/>
            <ac:spMk id="2" creationId="{3BF8DDC2-29D0-4966-B14C-A8992AE59BA4}"/>
          </ac:spMkLst>
        </pc:spChg>
        <pc:spChg chg="mod">
          <ac:chgData name="Maci Wilson" userId="c9ba7705-94f4-4941-9e8a-9f1c07125868" providerId="ADAL" clId="{10E9904E-CC5C-46F9-BA58-23F1EDC65DF6}" dt="2022-12-01T16:08:06.245" v="1640" actId="20577"/>
          <ac:spMkLst>
            <pc:docMk/>
            <pc:sldMk cId="2739169516" sldId="274"/>
            <ac:spMk id="8" creationId="{C829CA4D-9E93-4EC3-A2A1-BABC2D03401F}"/>
          </ac:spMkLst>
        </pc:spChg>
        <pc:spChg chg="del">
          <ac:chgData name="Maci Wilson" userId="c9ba7705-94f4-4941-9e8a-9f1c07125868" providerId="ADAL" clId="{10E9904E-CC5C-46F9-BA58-23F1EDC65DF6}" dt="2022-12-01T15:58:55.970" v="1307" actId="478"/>
          <ac:spMkLst>
            <pc:docMk/>
            <pc:sldMk cId="2739169516" sldId="274"/>
            <ac:spMk id="10" creationId="{E9C8AAA2-65FD-4F05-84A1-23DFF7238F87}"/>
          </ac:spMkLst>
        </pc:spChg>
        <pc:picChg chg="add mod">
          <ac:chgData name="Maci Wilson" userId="c9ba7705-94f4-4941-9e8a-9f1c07125868" providerId="ADAL" clId="{10E9904E-CC5C-46F9-BA58-23F1EDC65DF6}" dt="2022-12-01T16:03:55.347" v="1592" actId="14826"/>
          <ac:picMkLst>
            <pc:docMk/>
            <pc:sldMk cId="2739169516" sldId="274"/>
            <ac:picMk id="3" creationId="{486D4387-50CB-8709-339D-A47B474FD194}"/>
          </ac:picMkLst>
        </pc:picChg>
        <pc:picChg chg="mod">
          <ac:chgData name="Maci Wilson" userId="c9ba7705-94f4-4941-9e8a-9f1c07125868" providerId="ADAL" clId="{10E9904E-CC5C-46F9-BA58-23F1EDC65DF6}" dt="2022-12-01T16:05:31.134" v="1600" actId="14100"/>
          <ac:picMkLst>
            <pc:docMk/>
            <pc:sldMk cId="2739169516" sldId="274"/>
            <ac:picMk id="4" creationId="{A675D6A8-F003-448B-A0A4-AA4AD645D33B}"/>
          </ac:picMkLst>
        </pc:picChg>
        <pc:picChg chg="add mod">
          <ac:chgData name="Maci Wilson" userId="c9ba7705-94f4-4941-9e8a-9f1c07125868" providerId="ADAL" clId="{10E9904E-CC5C-46F9-BA58-23F1EDC65DF6}" dt="2022-12-01T16:04:04.371" v="1593" actId="14826"/>
          <ac:picMkLst>
            <pc:docMk/>
            <pc:sldMk cId="2739169516" sldId="274"/>
            <ac:picMk id="5" creationId="{23D78A1D-DF0C-FB96-E55C-35D2A5B840A8}"/>
          </ac:picMkLst>
        </pc:picChg>
        <pc:picChg chg="add mod">
          <ac:chgData name="Maci Wilson" userId="c9ba7705-94f4-4941-9e8a-9f1c07125868" providerId="ADAL" clId="{10E9904E-CC5C-46F9-BA58-23F1EDC65DF6}" dt="2022-12-01T16:04:17.011" v="1594" actId="14826"/>
          <ac:picMkLst>
            <pc:docMk/>
            <pc:sldMk cId="2739169516" sldId="274"/>
            <ac:picMk id="6" creationId="{7D5F6B5F-D437-1B3F-834D-E69B0DBB8FA1}"/>
          </ac:picMkLst>
        </pc:picChg>
        <pc:picChg chg="del">
          <ac:chgData name="Maci Wilson" userId="c9ba7705-94f4-4941-9e8a-9f1c07125868" providerId="ADAL" clId="{10E9904E-CC5C-46F9-BA58-23F1EDC65DF6}" dt="2022-12-01T16:02:26.702" v="1546" actId="478"/>
          <ac:picMkLst>
            <pc:docMk/>
            <pc:sldMk cId="2739169516" sldId="274"/>
            <ac:picMk id="7" creationId="{04BCAC2E-0656-4835-8A82-7769C44E7A8F}"/>
          </ac:picMkLst>
        </pc:picChg>
        <pc:picChg chg="mod">
          <ac:chgData name="Maci Wilson" userId="c9ba7705-94f4-4941-9e8a-9f1c07125868" providerId="ADAL" clId="{10E9904E-CC5C-46F9-BA58-23F1EDC65DF6}" dt="2022-12-01T16:02:40.344" v="1570" actId="1035"/>
          <ac:picMkLst>
            <pc:docMk/>
            <pc:sldMk cId="2739169516" sldId="274"/>
            <ac:picMk id="9" creationId="{503389EC-EB51-4E60-AEF0-4A37A8CD3D65}"/>
          </ac:picMkLst>
        </pc:picChg>
        <pc:picChg chg="add mod">
          <ac:chgData name="Maci Wilson" userId="c9ba7705-94f4-4941-9e8a-9f1c07125868" providerId="ADAL" clId="{10E9904E-CC5C-46F9-BA58-23F1EDC65DF6}" dt="2022-12-01T16:04:30.303" v="1595" actId="14826"/>
          <ac:picMkLst>
            <pc:docMk/>
            <pc:sldMk cId="2739169516" sldId="274"/>
            <ac:picMk id="12" creationId="{0802ED32-51E6-C519-6BE1-2C834D96E826}"/>
          </ac:picMkLst>
        </pc:picChg>
        <pc:picChg chg="mod">
          <ac:chgData name="Maci Wilson" userId="c9ba7705-94f4-4941-9e8a-9f1c07125868" providerId="ADAL" clId="{10E9904E-CC5C-46F9-BA58-23F1EDC65DF6}" dt="2022-12-01T16:02:40.344" v="1570" actId="1035"/>
          <ac:picMkLst>
            <pc:docMk/>
            <pc:sldMk cId="2739169516" sldId="274"/>
            <ac:picMk id="13" creationId="{ACDFDD7B-5849-4FE8-B68D-13CA26E2157F}"/>
          </ac:picMkLst>
        </pc:picChg>
        <pc:picChg chg="mod">
          <ac:chgData name="Maci Wilson" userId="c9ba7705-94f4-4941-9e8a-9f1c07125868" providerId="ADAL" clId="{10E9904E-CC5C-46F9-BA58-23F1EDC65DF6}" dt="2022-12-01T16:07:20.131" v="1608" actId="14826"/>
          <ac:picMkLst>
            <pc:docMk/>
            <pc:sldMk cId="2739169516" sldId="274"/>
            <ac:picMk id="14" creationId="{DCCA5D80-CC5C-4261-98EA-35A6EBE1A8D1}"/>
          </ac:picMkLst>
        </pc:picChg>
        <pc:picChg chg="mod">
          <ac:chgData name="Maci Wilson" userId="c9ba7705-94f4-4941-9e8a-9f1c07125868" providerId="ADAL" clId="{10E9904E-CC5C-46F9-BA58-23F1EDC65DF6}" dt="2022-12-01T16:07:23.504" v="1625" actId="1037"/>
          <ac:picMkLst>
            <pc:docMk/>
            <pc:sldMk cId="2739169516" sldId="274"/>
            <ac:picMk id="15" creationId="{12A47FCE-9D6B-4542-B25D-EB5296921310}"/>
          </ac:picMkLst>
        </pc:picChg>
        <pc:picChg chg="del mod">
          <ac:chgData name="Maci Wilson" userId="c9ba7705-94f4-4941-9e8a-9f1c07125868" providerId="ADAL" clId="{10E9904E-CC5C-46F9-BA58-23F1EDC65DF6}" dt="2022-12-01T16:07:12.510" v="1607" actId="478"/>
          <ac:picMkLst>
            <pc:docMk/>
            <pc:sldMk cId="2739169516" sldId="274"/>
            <ac:picMk id="16" creationId="{4942C799-3A3F-4FB9-80D2-8D8D47709FF5}"/>
          </ac:picMkLst>
        </pc:picChg>
        <pc:picChg chg="mod">
          <ac:chgData name="Maci Wilson" userId="c9ba7705-94f4-4941-9e8a-9f1c07125868" providerId="ADAL" clId="{10E9904E-CC5C-46F9-BA58-23F1EDC65DF6}" dt="2022-12-01T16:07:26.967" v="1633" actId="1037"/>
          <ac:picMkLst>
            <pc:docMk/>
            <pc:sldMk cId="2739169516" sldId="274"/>
            <ac:picMk id="17" creationId="{55A73003-441D-4FC2-8784-C60D5DDA54B1}"/>
          </ac:picMkLst>
        </pc:picChg>
        <pc:picChg chg="add del mod">
          <ac:chgData name="Maci Wilson" userId="c9ba7705-94f4-4941-9e8a-9f1c07125868" providerId="ADAL" clId="{10E9904E-CC5C-46F9-BA58-23F1EDC65DF6}" dt="2022-12-01T16:02:56.163" v="1583"/>
          <ac:picMkLst>
            <pc:docMk/>
            <pc:sldMk cId="2739169516" sldId="274"/>
            <ac:picMk id="18" creationId="{D3897279-FDB2-1404-450A-DC9FEFEB5C95}"/>
          </ac:picMkLst>
        </pc:picChg>
        <pc:picChg chg="mod">
          <ac:chgData name="Maci Wilson" userId="c9ba7705-94f4-4941-9e8a-9f1c07125868" providerId="ADAL" clId="{10E9904E-CC5C-46F9-BA58-23F1EDC65DF6}" dt="2022-12-01T16:03:18.533" v="1588" actId="14826"/>
          <ac:picMkLst>
            <pc:docMk/>
            <pc:sldMk cId="2739169516" sldId="274"/>
            <ac:picMk id="19" creationId="{B19AC594-1DC0-4FB5-B324-2333BC4144DF}"/>
          </ac:picMkLst>
        </pc:picChg>
        <pc:picChg chg="mod">
          <ac:chgData name="Maci Wilson" userId="c9ba7705-94f4-4941-9e8a-9f1c07125868" providerId="ADAL" clId="{10E9904E-CC5C-46F9-BA58-23F1EDC65DF6}" dt="2022-12-01T16:03:25.562" v="1589" actId="14826"/>
          <ac:picMkLst>
            <pc:docMk/>
            <pc:sldMk cId="2739169516" sldId="274"/>
            <ac:picMk id="20" creationId="{90CC5371-94FC-4FCD-A07F-402BFAAD1F9A}"/>
          </ac:picMkLst>
        </pc:picChg>
        <pc:picChg chg="mod">
          <ac:chgData name="Maci Wilson" userId="c9ba7705-94f4-4941-9e8a-9f1c07125868" providerId="ADAL" clId="{10E9904E-CC5C-46F9-BA58-23F1EDC65DF6}" dt="2022-12-01T16:03:32.734" v="1590" actId="14826"/>
          <ac:picMkLst>
            <pc:docMk/>
            <pc:sldMk cId="2739169516" sldId="274"/>
            <ac:picMk id="21" creationId="{0DD8D472-5C99-466A-B89F-6A4E4358F65B}"/>
          </ac:picMkLst>
        </pc:picChg>
        <pc:picChg chg="mod">
          <ac:chgData name="Maci Wilson" userId="c9ba7705-94f4-4941-9e8a-9f1c07125868" providerId="ADAL" clId="{10E9904E-CC5C-46F9-BA58-23F1EDC65DF6}" dt="2022-12-01T16:03:41.957" v="1591" actId="14826"/>
          <ac:picMkLst>
            <pc:docMk/>
            <pc:sldMk cId="2739169516" sldId="274"/>
            <ac:picMk id="22" creationId="{06BDBC39-6608-4740-872E-185225D2FEDC}"/>
          </ac:picMkLst>
        </pc:picChg>
        <pc:picChg chg="del">
          <ac:chgData name="Maci Wilson" userId="c9ba7705-94f4-4941-9e8a-9f1c07125868" providerId="ADAL" clId="{10E9904E-CC5C-46F9-BA58-23F1EDC65DF6}" dt="2022-12-01T15:58:57.017" v="1308" actId="478"/>
          <ac:picMkLst>
            <pc:docMk/>
            <pc:sldMk cId="2739169516" sldId="274"/>
            <ac:picMk id="23" creationId="{96D0CBDE-A86D-9819-BB2C-3C3D14E6F580}"/>
          </ac:picMkLst>
        </pc:picChg>
        <pc:picChg chg="add del mod">
          <ac:chgData name="Maci Wilson" userId="c9ba7705-94f4-4941-9e8a-9f1c07125868" providerId="ADAL" clId="{10E9904E-CC5C-46F9-BA58-23F1EDC65DF6}" dt="2022-12-01T16:02:56.163" v="1583"/>
          <ac:picMkLst>
            <pc:docMk/>
            <pc:sldMk cId="2739169516" sldId="274"/>
            <ac:picMk id="24" creationId="{CA2D2BFF-153D-9B80-2FB7-B06F17E77603}"/>
          </ac:picMkLst>
        </pc:picChg>
        <pc:picChg chg="add del mod">
          <ac:chgData name="Maci Wilson" userId="c9ba7705-94f4-4941-9e8a-9f1c07125868" providerId="ADAL" clId="{10E9904E-CC5C-46F9-BA58-23F1EDC65DF6}" dt="2022-12-01T16:02:56.163" v="1583"/>
          <ac:picMkLst>
            <pc:docMk/>
            <pc:sldMk cId="2739169516" sldId="274"/>
            <ac:picMk id="25" creationId="{5017E039-CA36-CCED-7151-7A6740799F26}"/>
          </ac:picMkLst>
        </pc:picChg>
        <pc:picChg chg="add del mod">
          <ac:chgData name="Maci Wilson" userId="c9ba7705-94f4-4941-9e8a-9f1c07125868" providerId="ADAL" clId="{10E9904E-CC5C-46F9-BA58-23F1EDC65DF6}" dt="2022-12-01T16:02:56.163" v="1583"/>
          <ac:picMkLst>
            <pc:docMk/>
            <pc:sldMk cId="2739169516" sldId="274"/>
            <ac:picMk id="26" creationId="{224EDCCD-8A3A-D296-DC6E-3E9DB2B7296B}"/>
          </ac:picMkLst>
        </pc:picChg>
        <pc:picChg chg="add mod">
          <ac:chgData name="Maci Wilson" userId="c9ba7705-94f4-4941-9e8a-9f1c07125868" providerId="ADAL" clId="{10E9904E-CC5C-46F9-BA58-23F1EDC65DF6}" dt="2022-12-01T16:04:40.416" v="1596" actId="14826"/>
          <ac:picMkLst>
            <pc:docMk/>
            <pc:sldMk cId="2739169516" sldId="274"/>
            <ac:picMk id="27" creationId="{B606AB23-355B-AA5C-B8F7-86A095632F29}"/>
          </ac:picMkLst>
        </pc:picChg>
        <pc:picChg chg="mod">
          <ac:chgData name="Maci Wilson" userId="c9ba7705-94f4-4941-9e8a-9f1c07125868" providerId="ADAL" clId="{10E9904E-CC5C-46F9-BA58-23F1EDC65DF6}" dt="2022-12-01T16:02:45.585" v="1578" actId="1036"/>
          <ac:picMkLst>
            <pc:docMk/>
            <pc:sldMk cId="2739169516" sldId="274"/>
            <ac:picMk id="28" creationId="{EF659235-6609-4D43-8330-EDF32E384110}"/>
          </ac:picMkLst>
        </pc:picChg>
        <pc:picChg chg="mod">
          <ac:chgData name="Maci Wilson" userId="c9ba7705-94f4-4941-9e8a-9f1c07125868" providerId="ADAL" clId="{10E9904E-CC5C-46F9-BA58-23F1EDC65DF6}" dt="2022-12-01T16:02:45.585" v="1578" actId="1036"/>
          <ac:picMkLst>
            <pc:docMk/>
            <pc:sldMk cId="2739169516" sldId="274"/>
            <ac:picMk id="29" creationId="{E6D390CA-A720-41B4-9DF7-77A6A862567E}"/>
          </ac:picMkLst>
        </pc:picChg>
        <pc:picChg chg="mod">
          <ac:chgData name="Maci Wilson" userId="c9ba7705-94f4-4941-9e8a-9f1c07125868" providerId="ADAL" clId="{10E9904E-CC5C-46F9-BA58-23F1EDC65DF6}" dt="2022-12-01T16:02:45.585" v="1578" actId="1036"/>
          <ac:picMkLst>
            <pc:docMk/>
            <pc:sldMk cId="2739169516" sldId="274"/>
            <ac:picMk id="30" creationId="{F8D37C04-16FF-4183-A14E-AC724A81D7FF}"/>
          </ac:picMkLst>
        </pc:picChg>
        <pc:picChg chg="mod">
          <ac:chgData name="Maci Wilson" userId="c9ba7705-94f4-4941-9e8a-9f1c07125868" providerId="ADAL" clId="{10E9904E-CC5C-46F9-BA58-23F1EDC65DF6}" dt="2022-12-01T16:02:45.585" v="1578" actId="1036"/>
          <ac:picMkLst>
            <pc:docMk/>
            <pc:sldMk cId="2739169516" sldId="274"/>
            <ac:picMk id="31" creationId="{C1F1DD09-742F-424C-9DAA-A2A2A6538559}"/>
          </ac:picMkLst>
        </pc:picChg>
        <pc:picChg chg="add mod">
          <ac:chgData name="Maci Wilson" userId="c9ba7705-94f4-4941-9e8a-9f1c07125868" providerId="ADAL" clId="{10E9904E-CC5C-46F9-BA58-23F1EDC65DF6}" dt="2022-12-01T16:04:56.148" v="1597" actId="14826"/>
          <ac:picMkLst>
            <pc:docMk/>
            <pc:sldMk cId="2739169516" sldId="274"/>
            <ac:picMk id="32" creationId="{DD99E5B0-E1BA-E3BE-54E2-43BA8793ECD2}"/>
          </ac:picMkLst>
        </pc:picChg>
        <pc:picChg chg="add mod">
          <ac:chgData name="Maci Wilson" userId="c9ba7705-94f4-4941-9e8a-9f1c07125868" providerId="ADAL" clId="{10E9904E-CC5C-46F9-BA58-23F1EDC65DF6}" dt="2022-12-01T16:05:07.173" v="1598" actId="14826"/>
          <ac:picMkLst>
            <pc:docMk/>
            <pc:sldMk cId="2739169516" sldId="274"/>
            <ac:picMk id="33" creationId="{73791D60-A589-A3AE-1051-0A0F9ABC1508}"/>
          </ac:picMkLst>
        </pc:picChg>
        <pc:picChg chg="add del mod">
          <ac:chgData name="Maci Wilson" userId="c9ba7705-94f4-4941-9e8a-9f1c07125868" providerId="ADAL" clId="{10E9904E-CC5C-46F9-BA58-23F1EDC65DF6}" dt="2022-12-01T16:05:09.351" v="1599" actId="478"/>
          <ac:picMkLst>
            <pc:docMk/>
            <pc:sldMk cId="2739169516" sldId="274"/>
            <ac:picMk id="34" creationId="{1E875685-27DA-7A56-611E-09D4A5BF42CC}"/>
          </ac:picMkLst>
        </pc:picChg>
        <pc:picChg chg="add mod">
          <ac:chgData name="Maci Wilson" userId="c9ba7705-94f4-4941-9e8a-9f1c07125868" providerId="ADAL" clId="{10E9904E-CC5C-46F9-BA58-23F1EDC65DF6}" dt="2022-12-01T16:05:42.982" v="1606" actId="1076"/>
          <ac:picMkLst>
            <pc:docMk/>
            <pc:sldMk cId="2739169516" sldId="274"/>
            <ac:picMk id="36" creationId="{0BE53EFF-EA01-E0AD-3318-467FFF953129}"/>
          </ac:picMkLst>
        </pc:picChg>
      </pc:sldChg>
    </pc:docChg>
  </pc:docChgLst>
  <pc:docChgLst>
    <pc:chgData name="Maci Wilson" userId="c9ba7705-94f4-4941-9e8a-9f1c07125868" providerId="ADAL" clId="{F95C8EA8-1F39-4AAF-8396-D45F135353DC}"/>
    <pc:docChg chg="custSel modSld">
      <pc:chgData name="Maci Wilson" userId="c9ba7705-94f4-4941-9e8a-9f1c07125868" providerId="ADAL" clId="{F95C8EA8-1F39-4AAF-8396-D45F135353DC}" dt="2023-05-08T16:21:20.843" v="174" actId="20577"/>
      <pc:docMkLst>
        <pc:docMk/>
      </pc:docMkLst>
      <pc:sldChg chg="delSp modSp mod">
        <pc:chgData name="Maci Wilson" userId="c9ba7705-94f4-4941-9e8a-9f1c07125868" providerId="ADAL" clId="{F95C8EA8-1F39-4AAF-8396-D45F135353DC}" dt="2023-05-08T15:36:03.658" v="61" actId="14100"/>
        <pc:sldMkLst>
          <pc:docMk/>
          <pc:sldMk cId="4254781881" sldId="260"/>
        </pc:sldMkLst>
        <pc:spChg chg="mod">
          <ac:chgData name="Maci Wilson" userId="c9ba7705-94f4-4941-9e8a-9f1c07125868" providerId="ADAL" clId="{F95C8EA8-1F39-4AAF-8396-D45F135353DC}" dt="2023-05-08T15:36:03.658" v="61" actId="14100"/>
          <ac:spMkLst>
            <pc:docMk/>
            <pc:sldMk cId="4254781881" sldId="260"/>
            <ac:spMk id="8" creationId="{C829CA4D-9E93-4EC3-A2A1-BABC2D03401F}"/>
          </ac:spMkLst>
        </pc:spChg>
        <pc:picChg chg="del">
          <ac:chgData name="Maci Wilson" userId="c9ba7705-94f4-4941-9e8a-9f1c07125868" providerId="ADAL" clId="{F95C8EA8-1F39-4AAF-8396-D45F135353DC}" dt="2023-05-08T15:35:58.884" v="58" actId="478"/>
          <ac:picMkLst>
            <pc:docMk/>
            <pc:sldMk cId="4254781881" sldId="260"/>
            <ac:picMk id="24" creationId="{C476FAFF-D970-40E3-BE6F-33FCF4D34951}"/>
          </ac:picMkLst>
        </pc:picChg>
        <pc:picChg chg="del">
          <ac:chgData name="Maci Wilson" userId="c9ba7705-94f4-4941-9e8a-9f1c07125868" providerId="ADAL" clId="{F95C8EA8-1F39-4AAF-8396-D45F135353DC}" dt="2023-05-08T15:35:58.411" v="57" actId="478"/>
          <ac:picMkLst>
            <pc:docMk/>
            <pc:sldMk cId="4254781881" sldId="260"/>
            <ac:picMk id="25" creationId="{DD42D6D7-BCAD-4787-BC66-F88CA3879866}"/>
          </ac:picMkLst>
        </pc:picChg>
        <pc:picChg chg="del">
          <ac:chgData name="Maci Wilson" userId="c9ba7705-94f4-4941-9e8a-9f1c07125868" providerId="ADAL" clId="{F95C8EA8-1F39-4AAF-8396-D45F135353DC}" dt="2023-05-08T15:35:57.883" v="56" actId="478"/>
          <ac:picMkLst>
            <pc:docMk/>
            <pc:sldMk cId="4254781881" sldId="260"/>
            <ac:picMk id="26" creationId="{4B919052-E51F-4AFB-A43C-7355A49E91CB}"/>
          </ac:picMkLst>
        </pc:picChg>
      </pc:sldChg>
      <pc:sldChg chg="delSp modSp mod">
        <pc:chgData name="Maci Wilson" userId="c9ba7705-94f4-4941-9e8a-9f1c07125868" providerId="ADAL" clId="{F95C8EA8-1F39-4AAF-8396-D45F135353DC}" dt="2023-05-08T15:37:12.038" v="90" actId="478"/>
        <pc:sldMkLst>
          <pc:docMk/>
          <pc:sldMk cId="2760008629" sldId="264"/>
        </pc:sldMkLst>
        <pc:spChg chg="mod">
          <ac:chgData name="Maci Wilson" userId="c9ba7705-94f4-4941-9e8a-9f1c07125868" providerId="ADAL" clId="{F95C8EA8-1F39-4AAF-8396-D45F135353DC}" dt="2023-05-08T15:37:09.673" v="89" actId="20577"/>
          <ac:spMkLst>
            <pc:docMk/>
            <pc:sldMk cId="2760008629" sldId="264"/>
            <ac:spMk id="8" creationId="{C829CA4D-9E93-4EC3-A2A1-BABC2D03401F}"/>
          </ac:spMkLst>
        </pc:spChg>
        <pc:picChg chg="del">
          <ac:chgData name="Maci Wilson" userId="c9ba7705-94f4-4941-9e8a-9f1c07125868" providerId="ADAL" clId="{F95C8EA8-1F39-4AAF-8396-D45F135353DC}" dt="2023-05-08T15:37:12.038" v="90" actId="478"/>
          <ac:picMkLst>
            <pc:docMk/>
            <pc:sldMk cId="2760008629" sldId="264"/>
            <ac:picMk id="3" creationId="{16659307-748B-C89F-6525-15300015250A}"/>
          </ac:picMkLst>
        </pc:picChg>
        <pc:picChg chg="del">
          <ac:chgData name="Maci Wilson" userId="c9ba7705-94f4-4941-9e8a-9f1c07125868" providerId="ADAL" clId="{F95C8EA8-1F39-4AAF-8396-D45F135353DC}" dt="2023-05-08T15:37:12.038" v="90" actId="478"/>
          <ac:picMkLst>
            <pc:docMk/>
            <pc:sldMk cId="2760008629" sldId="264"/>
            <ac:picMk id="5" creationId="{9263504B-14BB-8A89-A95C-C5AD3AF85892}"/>
          </ac:picMkLst>
        </pc:picChg>
        <pc:picChg chg="del">
          <ac:chgData name="Maci Wilson" userId="c9ba7705-94f4-4941-9e8a-9f1c07125868" providerId="ADAL" clId="{F95C8EA8-1F39-4AAF-8396-D45F135353DC}" dt="2023-05-08T15:37:12.038" v="90" actId="478"/>
          <ac:picMkLst>
            <pc:docMk/>
            <pc:sldMk cId="2760008629" sldId="264"/>
            <ac:picMk id="18" creationId="{2E0DCF7F-2402-4ACC-B055-88F7AEB81633}"/>
          </ac:picMkLst>
        </pc:picChg>
        <pc:picChg chg="del">
          <ac:chgData name="Maci Wilson" userId="c9ba7705-94f4-4941-9e8a-9f1c07125868" providerId="ADAL" clId="{F95C8EA8-1F39-4AAF-8396-D45F135353DC}" dt="2023-05-08T15:37:12.038" v="90" actId="478"/>
          <ac:picMkLst>
            <pc:docMk/>
            <pc:sldMk cId="2760008629" sldId="264"/>
            <ac:picMk id="19" creationId="{52082C8C-5FE7-44B7-A42C-E3EEC230EBF0}"/>
          </ac:picMkLst>
        </pc:picChg>
        <pc:picChg chg="del">
          <ac:chgData name="Maci Wilson" userId="c9ba7705-94f4-4941-9e8a-9f1c07125868" providerId="ADAL" clId="{F95C8EA8-1F39-4AAF-8396-D45F135353DC}" dt="2023-05-08T15:37:12.038" v="90" actId="478"/>
          <ac:picMkLst>
            <pc:docMk/>
            <pc:sldMk cId="2760008629" sldId="264"/>
            <ac:picMk id="20" creationId="{BF0CF0D2-DF55-479F-9928-27F6D008D63E}"/>
          </ac:picMkLst>
        </pc:picChg>
        <pc:picChg chg="del">
          <ac:chgData name="Maci Wilson" userId="c9ba7705-94f4-4941-9e8a-9f1c07125868" providerId="ADAL" clId="{F95C8EA8-1F39-4AAF-8396-D45F135353DC}" dt="2023-05-08T15:37:12.038" v="90" actId="478"/>
          <ac:picMkLst>
            <pc:docMk/>
            <pc:sldMk cId="2760008629" sldId="264"/>
            <ac:picMk id="21" creationId="{7EB6E101-35AB-49A7-8EC6-B59C28B339A7}"/>
          </ac:picMkLst>
        </pc:picChg>
        <pc:picChg chg="del">
          <ac:chgData name="Maci Wilson" userId="c9ba7705-94f4-4941-9e8a-9f1c07125868" providerId="ADAL" clId="{F95C8EA8-1F39-4AAF-8396-D45F135353DC}" dt="2023-05-08T15:36:33.219" v="64" actId="478"/>
          <ac:picMkLst>
            <pc:docMk/>
            <pc:sldMk cId="2760008629" sldId="264"/>
            <ac:picMk id="30" creationId="{BBA41A88-1D59-47B5-8F1F-E80EB62DE541}"/>
          </ac:picMkLst>
        </pc:picChg>
        <pc:picChg chg="mod">
          <ac:chgData name="Maci Wilson" userId="c9ba7705-94f4-4941-9e8a-9f1c07125868" providerId="ADAL" clId="{F95C8EA8-1F39-4AAF-8396-D45F135353DC}" dt="2023-05-08T15:36:49.901" v="88" actId="1037"/>
          <ac:picMkLst>
            <pc:docMk/>
            <pc:sldMk cId="2760008629" sldId="264"/>
            <ac:picMk id="31" creationId="{CF6931EF-4814-4547-9205-970DC1F584FA}"/>
          </ac:picMkLst>
        </pc:picChg>
        <pc:picChg chg="mod">
          <ac:chgData name="Maci Wilson" userId="c9ba7705-94f4-4941-9e8a-9f1c07125868" providerId="ADAL" clId="{F95C8EA8-1F39-4AAF-8396-D45F135353DC}" dt="2023-05-08T15:36:49.901" v="88" actId="1037"/>
          <ac:picMkLst>
            <pc:docMk/>
            <pc:sldMk cId="2760008629" sldId="264"/>
            <ac:picMk id="32" creationId="{7E78A6D7-31EA-482A-967C-F2E12531E6A7}"/>
          </ac:picMkLst>
        </pc:picChg>
        <pc:picChg chg="mod">
          <ac:chgData name="Maci Wilson" userId="c9ba7705-94f4-4941-9e8a-9f1c07125868" providerId="ADAL" clId="{F95C8EA8-1F39-4AAF-8396-D45F135353DC}" dt="2023-05-08T15:36:49.901" v="88" actId="1037"/>
          <ac:picMkLst>
            <pc:docMk/>
            <pc:sldMk cId="2760008629" sldId="264"/>
            <ac:picMk id="33" creationId="{5285EECB-829F-46DC-A5CC-993FEB4F262A}"/>
          </ac:picMkLst>
        </pc:picChg>
        <pc:picChg chg="del">
          <ac:chgData name="Maci Wilson" userId="c9ba7705-94f4-4941-9e8a-9f1c07125868" providerId="ADAL" clId="{F95C8EA8-1F39-4AAF-8396-D45F135353DC}" dt="2023-05-08T15:36:31.908" v="63" actId="478"/>
          <ac:picMkLst>
            <pc:docMk/>
            <pc:sldMk cId="2760008629" sldId="264"/>
            <ac:picMk id="34" creationId="{B4C42CCA-2632-45D0-BD59-6529BE215DC9}"/>
          </ac:picMkLst>
        </pc:picChg>
        <pc:picChg chg="del">
          <ac:chgData name="Maci Wilson" userId="c9ba7705-94f4-4941-9e8a-9f1c07125868" providerId="ADAL" clId="{F95C8EA8-1F39-4AAF-8396-D45F135353DC}" dt="2023-05-08T15:36:31.337" v="62" actId="478"/>
          <ac:picMkLst>
            <pc:docMk/>
            <pc:sldMk cId="2760008629" sldId="264"/>
            <ac:picMk id="35" creationId="{E019768C-82CE-46DA-966C-396EB3496A63}"/>
          </ac:picMkLst>
        </pc:picChg>
      </pc:sldChg>
      <pc:sldChg chg="modSp mod">
        <pc:chgData name="Maci Wilson" userId="c9ba7705-94f4-4941-9e8a-9f1c07125868" providerId="ADAL" clId="{F95C8EA8-1F39-4AAF-8396-D45F135353DC}" dt="2023-05-08T15:49:18.025" v="121" actId="20577"/>
        <pc:sldMkLst>
          <pc:docMk/>
          <pc:sldMk cId="962015281" sldId="268"/>
        </pc:sldMkLst>
        <pc:spChg chg="mod">
          <ac:chgData name="Maci Wilson" userId="c9ba7705-94f4-4941-9e8a-9f1c07125868" providerId="ADAL" clId="{F95C8EA8-1F39-4AAF-8396-D45F135353DC}" dt="2023-05-08T15:49:18.025" v="121" actId="20577"/>
          <ac:spMkLst>
            <pc:docMk/>
            <pc:sldMk cId="962015281" sldId="268"/>
            <ac:spMk id="8" creationId="{C829CA4D-9E93-4EC3-A2A1-BABC2D03401F}"/>
          </ac:spMkLst>
        </pc:spChg>
      </pc:sldChg>
      <pc:sldChg chg="modSp">
        <pc:chgData name="Maci Wilson" userId="c9ba7705-94f4-4941-9e8a-9f1c07125868" providerId="ADAL" clId="{F95C8EA8-1F39-4AAF-8396-D45F135353DC}" dt="2023-05-08T15:48:29.517" v="106" actId="14826"/>
        <pc:sldMkLst>
          <pc:docMk/>
          <pc:sldMk cId="1180643063" sldId="269"/>
        </pc:sldMkLst>
        <pc:picChg chg="mod">
          <ac:chgData name="Maci Wilson" userId="c9ba7705-94f4-4941-9e8a-9f1c07125868" providerId="ADAL" clId="{F95C8EA8-1F39-4AAF-8396-D45F135353DC}" dt="2023-05-08T15:48:29.517" v="106" actId="14826"/>
          <ac:picMkLst>
            <pc:docMk/>
            <pc:sldMk cId="1180643063" sldId="269"/>
            <ac:picMk id="15" creationId="{2AD0753D-5EDF-4758-8D44-E7A780B972C2}"/>
          </ac:picMkLst>
        </pc:picChg>
      </pc:sldChg>
      <pc:sldChg chg="addSp delSp modSp mod">
        <pc:chgData name="Maci Wilson" userId="c9ba7705-94f4-4941-9e8a-9f1c07125868" providerId="ADAL" clId="{F95C8EA8-1F39-4AAF-8396-D45F135353DC}" dt="2023-05-08T15:38:13.455" v="105" actId="166"/>
        <pc:sldMkLst>
          <pc:docMk/>
          <pc:sldMk cId="410350062" sldId="272"/>
        </pc:sldMkLst>
        <pc:spChg chg="mod">
          <ac:chgData name="Maci Wilson" userId="c9ba7705-94f4-4941-9e8a-9f1c07125868" providerId="ADAL" clId="{F95C8EA8-1F39-4AAF-8396-D45F135353DC}" dt="2023-05-08T15:37:44.082" v="97" actId="20577"/>
          <ac:spMkLst>
            <pc:docMk/>
            <pc:sldMk cId="410350062" sldId="272"/>
            <ac:spMk id="8" creationId="{CE7DC52B-CC70-4061-93ED-F4C2DD548EB5}"/>
          </ac:spMkLst>
        </pc:spChg>
        <pc:picChg chg="del">
          <ac:chgData name="Maci Wilson" userId="c9ba7705-94f4-4941-9e8a-9f1c07125868" providerId="ADAL" clId="{F95C8EA8-1F39-4AAF-8396-D45F135353DC}" dt="2023-05-08T15:37:45.844" v="98" actId="478"/>
          <ac:picMkLst>
            <pc:docMk/>
            <pc:sldMk cId="410350062" sldId="272"/>
            <ac:picMk id="4" creationId="{C9A879D2-3188-4901-A08E-0271844C5CEC}"/>
          </ac:picMkLst>
        </pc:picChg>
        <pc:picChg chg="add mod modCrop">
          <ac:chgData name="Maci Wilson" userId="c9ba7705-94f4-4941-9e8a-9f1c07125868" providerId="ADAL" clId="{F95C8EA8-1F39-4AAF-8396-D45F135353DC}" dt="2023-05-08T15:38:02.019" v="104" actId="1076"/>
          <ac:picMkLst>
            <pc:docMk/>
            <pc:sldMk cId="410350062" sldId="272"/>
            <ac:picMk id="9" creationId="{36B15AED-DBBE-CDA9-E357-952E9F19C1E3}"/>
          </ac:picMkLst>
        </pc:picChg>
        <pc:picChg chg="ord">
          <ac:chgData name="Maci Wilson" userId="c9ba7705-94f4-4941-9e8a-9f1c07125868" providerId="ADAL" clId="{F95C8EA8-1F39-4AAF-8396-D45F135353DC}" dt="2023-05-08T15:38:13.455" v="105" actId="166"/>
          <ac:picMkLst>
            <pc:docMk/>
            <pc:sldMk cId="410350062" sldId="272"/>
            <ac:picMk id="19" creationId="{9A55B63D-8083-487A-8E97-B4D722185EDD}"/>
          </ac:picMkLst>
        </pc:picChg>
        <pc:picChg chg="del">
          <ac:chgData name="Maci Wilson" userId="c9ba7705-94f4-4941-9e8a-9f1c07125868" providerId="ADAL" clId="{F95C8EA8-1F39-4AAF-8396-D45F135353DC}" dt="2023-05-08T15:37:41.832" v="91" actId="478"/>
          <ac:picMkLst>
            <pc:docMk/>
            <pc:sldMk cId="410350062" sldId="272"/>
            <ac:picMk id="21" creationId="{224797A9-4E07-45F8-9897-EB0BA61CA21C}"/>
          </ac:picMkLst>
        </pc:picChg>
      </pc:sldChg>
      <pc:sldChg chg="addSp delSp modSp mod">
        <pc:chgData name="Maci Wilson" userId="c9ba7705-94f4-4941-9e8a-9f1c07125868" providerId="ADAL" clId="{F95C8EA8-1F39-4AAF-8396-D45F135353DC}" dt="2023-05-08T16:21:20.843" v="174" actId="20577"/>
        <pc:sldMkLst>
          <pc:docMk/>
          <pc:sldMk cId="3462336728" sldId="273"/>
        </pc:sldMkLst>
        <pc:spChg chg="mod">
          <ac:chgData name="Maci Wilson" userId="c9ba7705-94f4-4941-9e8a-9f1c07125868" providerId="ADAL" clId="{F95C8EA8-1F39-4AAF-8396-D45F135353DC}" dt="2023-05-08T16:21:20.843" v="174" actId="20577"/>
          <ac:spMkLst>
            <pc:docMk/>
            <pc:sldMk cId="3462336728" sldId="273"/>
            <ac:spMk id="8" creationId="{CE7DC52B-CC70-4061-93ED-F4C2DD548EB5}"/>
          </ac:spMkLst>
        </pc:spChg>
        <pc:picChg chg="add mod">
          <ac:chgData name="Maci Wilson" userId="c9ba7705-94f4-4941-9e8a-9f1c07125868" providerId="ADAL" clId="{F95C8EA8-1F39-4AAF-8396-D45F135353DC}" dt="2023-05-08T15:34:12.860" v="5" actId="1076"/>
          <ac:picMkLst>
            <pc:docMk/>
            <pc:sldMk cId="3462336728" sldId="273"/>
            <ac:picMk id="4" creationId="{20C8C8DA-6D05-D594-A3AA-AC75BFE6640A}"/>
          </ac:picMkLst>
        </pc:picChg>
        <pc:picChg chg="del">
          <ac:chgData name="Maci Wilson" userId="c9ba7705-94f4-4941-9e8a-9f1c07125868" providerId="ADAL" clId="{F95C8EA8-1F39-4AAF-8396-D45F135353DC}" dt="2023-05-08T15:33:50.770" v="0" actId="478"/>
          <ac:picMkLst>
            <pc:docMk/>
            <pc:sldMk cId="3462336728" sldId="273"/>
            <ac:picMk id="6" creationId="{0E1C875E-ECA7-4BC5-8770-A8584BE21080}"/>
          </ac:picMkLst>
        </pc:picChg>
        <pc:picChg chg="mod">
          <ac:chgData name="Maci Wilson" userId="c9ba7705-94f4-4941-9e8a-9f1c07125868" providerId="ADAL" clId="{F95C8EA8-1F39-4AAF-8396-D45F135353DC}" dt="2023-05-08T15:35:10.354" v="54" actId="14826"/>
          <ac:picMkLst>
            <pc:docMk/>
            <pc:sldMk cId="3462336728" sldId="273"/>
            <ac:picMk id="14" creationId="{AB9EE074-D188-455F-B786-2F9D254C3B01}"/>
          </ac:picMkLst>
        </pc:picChg>
        <pc:picChg chg="mod">
          <ac:chgData name="Maci Wilson" userId="c9ba7705-94f4-4941-9e8a-9f1c07125868" providerId="ADAL" clId="{F95C8EA8-1F39-4AAF-8396-D45F135353DC}" dt="2023-05-08T16:20:48.950" v="172" actId="14826"/>
          <ac:picMkLst>
            <pc:docMk/>
            <pc:sldMk cId="3462336728" sldId="273"/>
            <ac:picMk id="21" creationId="{CDF0E9E9-1E5D-408B-AA97-9D53D78E869E}"/>
          </ac:picMkLst>
        </pc:picChg>
        <pc:picChg chg="mod">
          <ac:chgData name="Maci Wilson" userId="c9ba7705-94f4-4941-9e8a-9f1c07125868" providerId="ADAL" clId="{F95C8EA8-1F39-4AAF-8396-D45F135353DC}" dt="2023-05-08T16:21:01.072" v="173" actId="14826"/>
          <ac:picMkLst>
            <pc:docMk/>
            <pc:sldMk cId="3462336728" sldId="273"/>
            <ac:picMk id="22" creationId="{AB62FAD1-16CC-4AF4-83DA-2A3FFCEDCA73}"/>
          </ac:picMkLst>
        </pc:picChg>
      </pc:sldChg>
    </pc:docChg>
  </pc:docChgLst>
  <pc:docChgLst>
    <pc:chgData name="Bryan Kiel" userId="613a03e6-f214-4548-98b0-e9da8599de71" providerId="ADAL" clId="{44CF94AA-9EFD-4968-A245-B04909CD369E}"/>
    <pc:docChg chg="undo custSel modSld">
      <pc:chgData name="Bryan Kiel" userId="613a03e6-f214-4548-98b0-e9da8599de71" providerId="ADAL" clId="{44CF94AA-9EFD-4968-A245-B04909CD369E}" dt="2022-02-04T16:56:47.811" v="505" actId="1035"/>
      <pc:docMkLst>
        <pc:docMk/>
      </pc:docMkLst>
      <pc:sldChg chg="modSp mod">
        <pc:chgData name="Bryan Kiel" userId="613a03e6-f214-4548-98b0-e9da8599de71" providerId="ADAL" clId="{44CF94AA-9EFD-4968-A245-B04909CD369E}" dt="2022-02-04T16:56:47.811" v="505" actId="1035"/>
        <pc:sldMkLst>
          <pc:docMk/>
          <pc:sldMk cId="3876587985" sldId="259"/>
        </pc:sldMkLst>
        <pc:spChg chg="mod">
          <ac:chgData name="Bryan Kiel" userId="613a03e6-f214-4548-98b0-e9da8599de71" providerId="ADAL" clId="{44CF94AA-9EFD-4968-A245-B04909CD369E}" dt="2022-02-04T16:25:02.366" v="4" actId="20577"/>
          <ac:spMkLst>
            <pc:docMk/>
            <pc:sldMk cId="3876587985" sldId="259"/>
            <ac:spMk id="8" creationId="{CE7DC52B-CC70-4061-93ED-F4C2DD548EB5}"/>
          </ac:spMkLst>
        </pc:spChg>
        <pc:picChg chg="mod">
          <ac:chgData name="Bryan Kiel" userId="613a03e6-f214-4548-98b0-e9da8599de71" providerId="ADAL" clId="{44CF94AA-9EFD-4968-A245-B04909CD369E}" dt="2022-02-04T16:56:37.844" v="474" actId="1035"/>
          <ac:picMkLst>
            <pc:docMk/>
            <pc:sldMk cId="3876587985" sldId="259"/>
            <ac:picMk id="7" creationId="{97BCD0F8-A786-4291-BAB3-D20CD28EBC42}"/>
          </ac:picMkLst>
        </pc:picChg>
        <pc:picChg chg="mod">
          <ac:chgData name="Bryan Kiel" userId="613a03e6-f214-4548-98b0-e9da8599de71" providerId="ADAL" clId="{44CF94AA-9EFD-4968-A245-B04909CD369E}" dt="2022-02-04T16:56:37.844" v="474" actId="1035"/>
          <ac:picMkLst>
            <pc:docMk/>
            <pc:sldMk cId="3876587985" sldId="259"/>
            <ac:picMk id="13" creationId="{E503BBAF-8431-4E6B-83A0-A16560F14B95}"/>
          </ac:picMkLst>
        </pc:picChg>
        <pc:picChg chg="mod">
          <ac:chgData name="Bryan Kiel" userId="613a03e6-f214-4548-98b0-e9da8599de71" providerId="ADAL" clId="{44CF94AA-9EFD-4968-A245-B04909CD369E}" dt="2022-02-04T16:56:37.844" v="474" actId="1035"/>
          <ac:picMkLst>
            <pc:docMk/>
            <pc:sldMk cId="3876587985" sldId="259"/>
            <ac:picMk id="14" creationId="{AB9EE074-D188-455F-B786-2F9D254C3B01}"/>
          </ac:picMkLst>
        </pc:picChg>
        <pc:picChg chg="mod">
          <ac:chgData name="Bryan Kiel" userId="613a03e6-f214-4548-98b0-e9da8599de71" providerId="ADAL" clId="{44CF94AA-9EFD-4968-A245-B04909CD369E}" dt="2022-02-04T16:56:41.031" v="486" actId="1035"/>
          <ac:picMkLst>
            <pc:docMk/>
            <pc:sldMk cId="3876587985" sldId="259"/>
            <ac:picMk id="15" creationId="{A91D9EC4-A32C-4EB8-857C-94AC7F0A5246}"/>
          </ac:picMkLst>
        </pc:picChg>
        <pc:picChg chg="mod">
          <ac:chgData name="Bryan Kiel" userId="613a03e6-f214-4548-98b0-e9da8599de71" providerId="ADAL" clId="{44CF94AA-9EFD-4968-A245-B04909CD369E}" dt="2022-02-04T16:56:41.031" v="486" actId="1035"/>
          <ac:picMkLst>
            <pc:docMk/>
            <pc:sldMk cId="3876587985" sldId="259"/>
            <ac:picMk id="18" creationId="{DC2189CA-59E7-48E0-BFA7-B59D8FBB65A0}"/>
          </ac:picMkLst>
        </pc:picChg>
        <pc:picChg chg="mod">
          <ac:chgData name="Bryan Kiel" userId="613a03e6-f214-4548-98b0-e9da8599de71" providerId="ADAL" clId="{44CF94AA-9EFD-4968-A245-B04909CD369E}" dt="2022-02-04T16:56:41.031" v="486" actId="1035"/>
          <ac:picMkLst>
            <pc:docMk/>
            <pc:sldMk cId="3876587985" sldId="259"/>
            <ac:picMk id="19" creationId="{68A5DF38-2F51-44C9-BB40-D3E877F16041}"/>
          </ac:picMkLst>
        </pc:picChg>
        <pc:picChg chg="mod">
          <ac:chgData name="Bryan Kiel" userId="613a03e6-f214-4548-98b0-e9da8599de71" providerId="ADAL" clId="{44CF94AA-9EFD-4968-A245-B04909CD369E}" dt="2022-02-04T16:56:47.811" v="505" actId="1035"/>
          <ac:picMkLst>
            <pc:docMk/>
            <pc:sldMk cId="3876587985" sldId="259"/>
            <ac:picMk id="20" creationId="{5A13BFAB-1B6F-4B5F-8384-D46CCC42C44A}"/>
          </ac:picMkLst>
        </pc:picChg>
        <pc:picChg chg="mod">
          <ac:chgData name="Bryan Kiel" userId="613a03e6-f214-4548-98b0-e9da8599de71" providerId="ADAL" clId="{44CF94AA-9EFD-4968-A245-B04909CD369E}" dt="2022-02-04T16:56:47.811" v="505" actId="1035"/>
          <ac:picMkLst>
            <pc:docMk/>
            <pc:sldMk cId="3876587985" sldId="259"/>
            <ac:picMk id="21" creationId="{CDF0E9E9-1E5D-408B-AA97-9D53D78E869E}"/>
          </ac:picMkLst>
        </pc:picChg>
        <pc:picChg chg="mod">
          <ac:chgData name="Bryan Kiel" userId="613a03e6-f214-4548-98b0-e9da8599de71" providerId="ADAL" clId="{44CF94AA-9EFD-4968-A245-B04909CD369E}" dt="2022-02-04T16:56:47.811" v="505" actId="1035"/>
          <ac:picMkLst>
            <pc:docMk/>
            <pc:sldMk cId="3876587985" sldId="259"/>
            <ac:picMk id="22" creationId="{AB62FAD1-16CC-4AF4-83DA-2A3FFCEDCA73}"/>
          </ac:picMkLst>
        </pc:picChg>
        <pc:picChg chg="mod">
          <ac:chgData name="Bryan Kiel" userId="613a03e6-f214-4548-98b0-e9da8599de71" providerId="ADAL" clId="{44CF94AA-9EFD-4968-A245-B04909CD369E}" dt="2022-02-04T16:56:47.811" v="505" actId="1035"/>
          <ac:picMkLst>
            <pc:docMk/>
            <pc:sldMk cId="3876587985" sldId="259"/>
            <ac:picMk id="23" creationId="{7396218F-73AA-4601-A3F4-96530CB91F72}"/>
          </ac:picMkLst>
        </pc:picChg>
        <pc:picChg chg="mod">
          <ac:chgData name="Bryan Kiel" userId="613a03e6-f214-4548-98b0-e9da8599de71" providerId="ADAL" clId="{44CF94AA-9EFD-4968-A245-B04909CD369E}" dt="2022-02-04T16:56:47.811" v="505" actId="1035"/>
          <ac:picMkLst>
            <pc:docMk/>
            <pc:sldMk cId="3876587985" sldId="259"/>
            <ac:picMk id="24" creationId="{11C601CE-0BD5-4201-AE9A-38D12E579DA6}"/>
          </ac:picMkLst>
        </pc:picChg>
        <pc:picChg chg="mod">
          <ac:chgData name="Bryan Kiel" userId="613a03e6-f214-4548-98b0-e9da8599de71" providerId="ADAL" clId="{44CF94AA-9EFD-4968-A245-B04909CD369E}" dt="2022-02-04T16:56:47.811" v="505" actId="1035"/>
          <ac:picMkLst>
            <pc:docMk/>
            <pc:sldMk cId="3876587985" sldId="259"/>
            <ac:picMk id="25" creationId="{7C54891E-9F75-4E75-B749-9B70835C819D}"/>
          </ac:picMkLst>
        </pc:picChg>
      </pc:sldChg>
      <pc:sldChg chg="modSp mod">
        <pc:chgData name="Bryan Kiel" userId="613a03e6-f214-4548-98b0-e9da8599de71" providerId="ADAL" clId="{44CF94AA-9EFD-4968-A245-B04909CD369E}" dt="2022-02-04T16:56:19.862" v="435" actId="1035"/>
        <pc:sldMkLst>
          <pc:docMk/>
          <pc:sldMk cId="4254781881" sldId="260"/>
        </pc:sldMkLst>
        <pc:spChg chg="mod">
          <ac:chgData name="Bryan Kiel" userId="613a03e6-f214-4548-98b0-e9da8599de71" providerId="ADAL" clId="{44CF94AA-9EFD-4968-A245-B04909CD369E}" dt="2022-02-04T16:26:08.726" v="63" actId="404"/>
          <ac:spMkLst>
            <pc:docMk/>
            <pc:sldMk cId="4254781881" sldId="260"/>
            <ac:spMk id="8" creationId="{C829CA4D-9E93-4EC3-A2A1-BABC2D03401F}"/>
          </ac:spMkLst>
        </pc:spChg>
        <pc:picChg chg="mod">
          <ac:chgData name="Bryan Kiel" userId="613a03e6-f214-4548-98b0-e9da8599de71" providerId="ADAL" clId="{44CF94AA-9EFD-4968-A245-B04909CD369E}" dt="2022-02-04T16:56:06.270" v="406" actId="1035"/>
          <ac:picMkLst>
            <pc:docMk/>
            <pc:sldMk cId="4254781881" sldId="260"/>
            <ac:picMk id="10" creationId="{DCF86712-3171-4A13-86E1-0CAFBF3D902E}"/>
          </ac:picMkLst>
        </pc:picChg>
        <pc:picChg chg="mod">
          <ac:chgData name="Bryan Kiel" userId="613a03e6-f214-4548-98b0-e9da8599de71" providerId="ADAL" clId="{44CF94AA-9EFD-4968-A245-B04909CD369E}" dt="2022-02-04T16:56:06.270" v="406" actId="1035"/>
          <ac:picMkLst>
            <pc:docMk/>
            <pc:sldMk cId="4254781881" sldId="260"/>
            <ac:picMk id="11" creationId="{DA2855DD-BE49-42D0-9AA5-0D3C034569DF}"/>
          </ac:picMkLst>
        </pc:picChg>
        <pc:picChg chg="mod">
          <ac:chgData name="Bryan Kiel" userId="613a03e6-f214-4548-98b0-e9da8599de71" providerId="ADAL" clId="{44CF94AA-9EFD-4968-A245-B04909CD369E}" dt="2022-02-04T16:56:06.270" v="406" actId="1035"/>
          <ac:picMkLst>
            <pc:docMk/>
            <pc:sldMk cId="4254781881" sldId="260"/>
            <ac:picMk id="12" creationId="{A51A435A-4224-47DC-BF99-B9C8D0492609}"/>
          </ac:picMkLst>
        </pc:picChg>
        <pc:picChg chg="mod">
          <ac:chgData name="Bryan Kiel" userId="613a03e6-f214-4548-98b0-e9da8599de71" providerId="ADAL" clId="{44CF94AA-9EFD-4968-A245-B04909CD369E}" dt="2022-02-04T16:56:10.868" v="418" actId="1035"/>
          <ac:picMkLst>
            <pc:docMk/>
            <pc:sldMk cId="4254781881" sldId="260"/>
            <ac:picMk id="15" creationId="{04C63F26-ADCC-48EA-A180-C64828CFFC8F}"/>
          </ac:picMkLst>
        </pc:picChg>
        <pc:picChg chg="mod">
          <ac:chgData name="Bryan Kiel" userId="613a03e6-f214-4548-98b0-e9da8599de71" providerId="ADAL" clId="{44CF94AA-9EFD-4968-A245-B04909CD369E}" dt="2022-02-04T16:56:10.868" v="418" actId="1035"/>
          <ac:picMkLst>
            <pc:docMk/>
            <pc:sldMk cId="4254781881" sldId="260"/>
            <ac:picMk id="16" creationId="{C2ADAB91-5209-4F6F-AE20-0EAD6F5E461E}"/>
          </ac:picMkLst>
        </pc:picChg>
        <pc:picChg chg="mod">
          <ac:chgData name="Bryan Kiel" userId="613a03e6-f214-4548-98b0-e9da8599de71" providerId="ADAL" clId="{44CF94AA-9EFD-4968-A245-B04909CD369E}" dt="2022-02-04T16:56:10.868" v="418" actId="1035"/>
          <ac:picMkLst>
            <pc:docMk/>
            <pc:sldMk cId="4254781881" sldId="260"/>
            <ac:picMk id="17" creationId="{D6960834-08E1-4607-B783-EF049C6509C5}"/>
          </ac:picMkLst>
        </pc:picChg>
        <pc:picChg chg="mod">
          <ac:chgData name="Bryan Kiel" userId="613a03e6-f214-4548-98b0-e9da8599de71" providerId="ADAL" clId="{44CF94AA-9EFD-4968-A245-B04909CD369E}" dt="2022-02-04T16:56:16.188" v="427" actId="1035"/>
          <ac:picMkLst>
            <pc:docMk/>
            <pc:sldMk cId="4254781881" sldId="260"/>
            <ac:picMk id="18" creationId="{92E8B029-57F6-4E91-A96A-CE64C673B458}"/>
          </ac:picMkLst>
        </pc:picChg>
        <pc:picChg chg="mod">
          <ac:chgData name="Bryan Kiel" userId="613a03e6-f214-4548-98b0-e9da8599de71" providerId="ADAL" clId="{44CF94AA-9EFD-4968-A245-B04909CD369E}" dt="2022-02-04T16:56:16.188" v="427" actId="1035"/>
          <ac:picMkLst>
            <pc:docMk/>
            <pc:sldMk cId="4254781881" sldId="260"/>
            <ac:picMk id="19" creationId="{6E16A948-D511-498F-A739-2390B6B9465D}"/>
          </ac:picMkLst>
        </pc:picChg>
        <pc:picChg chg="mod">
          <ac:chgData name="Bryan Kiel" userId="613a03e6-f214-4548-98b0-e9da8599de71" providerId="ADAL" clId="{44CF94AA-9EFD-4968-A245-B04909CD369E}" dt="2022-02-04T16:56:16.188" v="427" actId="1035"/>
          <ac:picMkLst>
            <pc:docMk/>
            <pc:sldMk cId="4254781881" sldId="260"/>
            <ac:picMk id="20" creationId="{A6000C7E-20DF-43E2-9B95-E40DA843ABED}"/>
          </ac:picMkLst>
        </pc:picChg>
        <pc:picChg chg="mod">
          <ac:chgData name="Bryan Kiel" userId="613a03e6-f214-4548-98b0-e9da8599de71" providerId="ADAL" clId="{44CF94AA-9EFD-4968-A245-B04909CD369E}" dt="2022-02-04T16:56:16.188" v="427" actId="1035"/>
          <ac:picMkLst>
            <pc:docMk/>
            <pc:sldMk cId="4254781881" sldId="260"/>
            <ac:picMk id="21" creationId="{31CB69EF-184C-47FE-A175-2031CAA4A426}"/>
          </ac:picMkLst>
        </pc:picChg>
        <pc:picChg chg="mod">
          <ac:chgData name="Bryan Kiel" userId="613a03e6-f214-4548-98b0-e9da8599de71" providerId="ADAL" clId="{44CF94AA-9EFD-4968-A245-B04909CD369E}" dt="2022-02-04T16:56:16.188" v="427" actId="1035"/>
          <ac:picMkLst>
            <pc:docMk/>
            <pc:sldMk cId="4254781881" sldId="260"/>
            <ac:picMk id="22" creationId="{12F3BDD1-27BF-4FCD-BC59-2FCD8A8EBB54}"/>
          </ac:picMkLst>
        </pc:picChg>
        <pc:picChg chg="mod">
          <ac:chgData name="Bryan Kiel" userId="613a03e6-f214-4548-98b0-e9da8599de71" providerId="ADAL" clId="{44CF94AA-9EFD-4968-A245-B04909CD369E}" dt="2022-02-04T16:56:16.188" v="427" actId="1035"/>
          <ac:picMkLst>
            <pc:docMk/>
            <pc:sldMk cId="4254781881" sldId="260"/>
            <ac:picMk id="23" creationId="{B70B0DBC-AD32-4A18-9BEB-20AEE0FE9474}"/>
          </ac:picMkLst>
        </pc:picChg>
        <pc:picChg chg="mod">
          <ac:chgData name="Bryan Kiel" userId="613a03e6-f214-4548-98b0-e9da8599de71" providerId="ADAL" clId="{44CF94AA-9EFD-4968-A245-B04909CD369E}" dt="2022-02-04T16:56:19.862" v="435" actId="1035"/>
          <ac:picMkLst>
            <pc:docMk/>
            <pc:sldMk cId="4254781881" sldId="260"/>
            <ac:picMk id="24" creationId="{C476FAFF-D970-40E3-BE6F-33FCF4D34951}"/>
          </ac:picMkLst>
        </pc:picChg>
        <pc:picChg chg="mod">
          <ac:chgData name="Bryan Kiel" userId="613a03e6-f214-4548-98b0-e9da8599de71" providerId="ADAL" clId="{44CF94AA-9EFD-4968-A245-B04909CD369E}" dt="2022-02-04T16:56:19.862" v="435" actId="1035"/>
          <ac:picMkLst>
            <pc:docMk/>
            <pc:sldMk cId="4254781881" sldId="260"/>
            <ac:picMk id="25" creationId="{DD42D6D7-BCAD-4787-BC66-F88CA3879866}"/>
          </ac:picMkLst>
        </pc:picChg>
        <pc:picChg chg="mod">
          <ac:chgData name="Bryan Kiel" userId="613a03e6-f214-4548-98b0-e9da8599de71" providerId="ADAL" clId="{44CF94AA-9EFD-4968-A245-B04909CD369E}" dt="2022-02-04T16:56:19.862" v="435" actId="1035"/>
          <ac:picMkLst>
            <pc:docMk/>
            <pc:sldMk cId="4254781881" sldId="260"/>
            <ac:picMk id="26" creationId="{4B919052-E51F-4AFB-A43C-7355A49E91CB}"/>
          </ac:picMkLst>
        </pc:picChg>
        <pc:picChg chg="mod">
          <ac:chgData name="Bryan Kiel" userId="613a03e6-f214-4548-98b0-e9da8599de71" providerId="ADAL" clId="{44CF94AA-9EFD-4968-A245-B04909CD369E}" dt="2022-02-04T16:56:19.862" v="435" actId="1035"/>
          <ac:picMkLst>
            <pc:docMk/>
            <pc:sldMk cId="4254781881" sldId="260"/>
            <ac:picMk id="27" creationId="{1D7BF683-AB82-4796-AA30-F0DC7B848F39}"/>
          </ac:picMkLst>
        </pc:picChg>
      </pc:sldChg>
      <pc:sldChg chg="modSp mod">
        <pc:chgData name="Bryan Kiel" userId="613a03e6-f214-4548-98b0-e9da8599de71" providerId="ADAL" clId="{44CF94AA-9EFD-4968-A245-B04909CD369E}" dt="2022-02-04T16:54:11.684" v="327" actId="1035"/>
        <pc:sldMkLst>
          <pc:docMk/>
          <pc:sldMk cId="471141928" sldId="261"/>
        </pc:sldMkLst>
        <pc:spChg chg="mod">
          <ac:chgData name="Bryan Kiel" userId="613a03e6-f214-4548-98b0-e9da8599de71" providerId="ADAL" clId="{44CF94AA-9EFD-4968-A245-B04909CD369E}" dt="2022-02-04T16:26:52.374" v="100" actId="20577"/>
          <ac:spMkLst>
            <pc:docMk/>
            <pc:sldMk cId="471141928" sldId="261"/>
            <ac:spMk id="8" creationId="{CE7DC52B-CC70-4061-93ED-F4C2DD548EB5}"/>
          </ac:spMkLst>
        </pc:spChg>
        <pc:picChg chg="mod">
          <ac:chgData name="Bryan Kiel" userId="613a03e6-f214-4548-98b0-e9da8599de71" providerId="ADAL" clId="{44CF94AA-9EFD-4968-A245-B04909CD369E}" dt="2022-02-04T16:54:11.684" v="327" actId="1035"/>
          <ac:picMkLst>
            <pc:docMk/>
            <pc:sldMk cId="471141928" sldId="261"/>
            <ac:picMk id="12" creationId="{92A6C733-87B2-4E08-AF9D-C7630DD5F56B}"/>
          </ac:picMkLst>
        </pc:picChg>
        <pc:picChg chg="mod">
          <ac:chgData name="Bryan Kiel" userId="613a03e6-f214-4548-98b0-e9da8599de71" providerId="ADAL" clId="{44CF94AA-9EFD-4968-A245-B04909CD369E}" dt="2022-02-04T16:54:08.853" v="313" actId="1035"/>
          <ac:picMkLst>
            <pc:docMk/>
            <pc:sldMk cId="471141928" sldId="261"/>
            <ac:picMk id="13" creationId="{AA721EF3-0C3E-4724-B276-3264BBBCA1B8}"/>
          </ac:picMkLst>
        </pc:picChg>
        <pc:picChg chg="mod">
          <ac:chgData name="Bryan Kiel" userId="613a03e6-f214-4548-98b0-e9da8599de71" providerId="ADAL" clId="{44CF94AA-9EFD-4968-A245-B04909CD369E}" dt="2022-02-04T16:54:08.853" v="313" actId="1035"/>
          <ac:picMkLst>
            <pc:docMk/>
            <pc:sldMk cId="471141928" sldId="261"/>
            <ac:picMk id="14" creationId="{ED7C1A0B-3F1D-40C2-BE80-FC5A574387DC}"/>
          </ac:picMkLst>
        </pc:picChg>
        <pc:picChg chg="mod">
          <ac:chgData name="Bryan Kiel" userId="613a03e6-f214-4548-98b0-e9da8599de71" providerId="ADAL" clId="{44CF94AA-9EFD-4968-A245-B04909CD369E}" dt="2022-02-04T16:54:08.853" v="313" actId="1035"/>
          <ac:picMkLst>
            <pc:docMk/>
            <pc:sldMk cId="471141928" sldId="261"/>
            <ac:picMk id="15" creationId="{F8EF4E76-8ACE-464F-9B1B-0920DCA9D59B}"/>
          </ac:picMkLst>
        </pc:picChg>
        <pc:picChg chg="mod">
          <ac:chgData name="Bryan Kiel" userId="613a03e6-f214-4548-98b0-e9da8599de71" providerId="ADAL" clId="{44CF94AA-9EFD-4968-A245-B04909CD369E}" dt="2022-02-04T16:54:08.853" v="313" actId="1035"/>
          <ac:picMkLst>
            <pc:docMk/>
            <pc:sldMk cId="471141928" sldId="261"/>
            <ac:picMk id="16" creationId="{7A6F194C-22FF-492A-B044-BD0C78E39ACA}"/>
          </ac:picMkLst>
        </pc:picChg>
        <pc:picChg chg="mod">
          <ac:chgData name="Bryan Kiel" userId="613a03e6-f214-4548-98b0-e9da8599de71" providerId="ADAL" clId="{44CF94AA-9EFD-4968-A245-B04909CD369E}" dt="2022-02-04T16:54:08.853" v="313" actId="1035"/>
          <ac:picMkLst>
            <pc:docMk/>
            <pc:sldMk cId="471141928" sldId="261"/>
            <ac:picMk id="17" creationId="{6843DEC3-9622-4ACA-9CDE-3316722A5CF5}"/>
          </ac:picMkLst>
        </pc:picChg>
        <pc:picChg chg="mod">
          <ac:chgData name="Bryan Kiel" userId="613a03e6-f214-4548-98b0-e9da8599de71" providerId="ADAL" clId="{44CF94AA-9EFD-4968-A245-B04909CD369E}" dt="2022-02-04T16:54:08.853" v="313" actId="1035"/>
          <ac:picMkLst>
            <pc:docMk/>
            <pc:sldMk cId="471141928" sldId="261"/>
            <ac:picMk id="18" creationId="{26B0C672-A593-424D-BFA8-367F49DEFFC7}"/>
          </ac:picMkLst>
        </pc:picChg>
        <pc:picChg chg="mod">
          <ac:chgData name="Bryan Kiel" userId="613a03e6-f214-4548-98b0-e9da8599de71" providerId="ADAL" clId="{44CF94AA-9EFD-4968-A245-B04909CD369E}" dt="2022-02-04T16:54:08.853" v="313" actId="1035"/>
          <ac:picMkLst>
            <pc:docMk/>
            <pc:sldMk cId="471141928" sldId="261"/>
            <ac:picMk id="19" creationId="{11A2C351-F198-4DB8-BEEF-E3055A6504B8}"/>
          </ac:picMkLst>
        </pc:picChg>
        <pc:picChg chg="mod">
          <ac:chgData name="Bryan Kiel" userId="613a03e6-f214-4548-98b0-e9da8599de71" providerId="ADAL" clId="{44CF94AA-9EFD-4968-A245-B04909CD369E}" dt="2022-02-04T16:54:08.853" v="313" actId="1035"/>
          <ac:picMkLst>
            <pc:docMk/>
            <pc:sldMk cId="471141928" sldId="261"/>
            <ac:picMk id="20" creationId="{4058EFEE-C51C-4D47-90D3-3655CC81BDEE}"/>
          </ac:picMkLst>
        </pc:picChg>
        <pc:picChg chg="mod">
          <ac:chgData name="Bryan Kiel" userId="613a03e6-f214-4548-98b0-e9da8599de71" providerId="ADAL" clId="{44CF94AA-9EFD-4968-A245-B04909CD369E}" dt="2022-02-04T16:54:08.853" v="313" actId="1035"/>
          <ac:picMkLst>
            <pc:docMk/>
            <pc:sldMk cId="471141928" sldId="261"/>
            <ac:picMk id="21" creationId="{5A9F46F2-05F1-479D-B07B-81E3C804D71E}"/>
          </ac:picMkLst>
        </pc:picChg>
      </pc:sldChg>
      <pc:sldChg chg="modSp mod">
        <pc:chgData name="Bryan Kiel" userId="613a03e6-f214-4548-98b0-e9da8599de71" providerId="ADAL" clId="{44CF94AA-9EFD-4968-A245-B04909CD369E}" dt="2022-02-04T16:36:15.602" v="302" actId="1036"/>
        <pc:sldMkLst>
          <pc:docMk/>
          <pc:sldMk cId="523931934" sldId="262"/>
        </pc:sldMkLst>
        <pc:spChg chg="mod">
          <ac:chgData name="Bryan Kiel" userId="613a03e6-f214-4548-98b0-e9da8599de71" providerId="ADAL" clId="{44CF94AA-9EFD-4968-A245-B04909CD369E}" dt="2022-02-04T16:26:57.161" v="104" actId="20577"/>
          <ac:spMkLst>
            <pc:docMk/>
            <pc:sldMk cId="523931934" sldId="262"/>
            <ac:spMk id="8" creationId="{C829CA4D-9E93-4EC3-A2A1-BABC2D03401F}"/>
          </ac:spMkLst>
        </pc:spChg>
        <pc:picChg chg="mod">
          <ac:chgData name="Bryan Kiel" userId="613a03e6-f214-4548-98b0-e9da8599de71" providerId="ADAL" clId="{44CF94AA-9EFD-4968-A245-B04909CD369E}" dt="2022-02-04T16:36:15.602" v="302" actId="1036"/>
          <ac:picMkLst>
            <pc:docMk/>
            <pc:sldMk cId="523931934" sldId="262"/>
            <ac:picMk id="13" creationId="{77ACDFBC-6BFA-4388-9C1E-13C58CE91EBE}"/>
          </ac:picMkLst>
        </pc:picChg>
        <pc:picChg chg="mod">
          <ac:chgData name="Bryan Kiel" userId="613a03e6-f214-4548-98b0-e9da8599de71" providerId="ADAL" clId="{44CF94AA-9EFD-4968-A245-B04909CD369E}" dt="2022-02-04T16:36:15.602" v="302" actId="1036"/>
          <ac:picMkLst>
            <pc:docMk/>
            <pc:sldMk cId="523931934" sldId="262"/>
            <ac:picMk id="14" creationId="{5A07E42F-0072-462C-BA05-D6F4EC109D38}"/>
          </ac:picMkLst>
        </pc:picChg>
        <pc:picChg chg="mod">
          <ac:chgData name="Bryan Kiel" userId="613a03e6-f214-4548-98b0-e9da8599de71" providerId="ADAL" clId="{44CF94AA-9EFD-4968-A245-B04909CD369E}" dt="2022-02-04T16:36:15.602" v="302" actId="1036"/>
          <ac:picMkLst>
            <pc:docMk/>
            <pc:sldMk cId="523931934" sldId="262"/>
            <ac:picMk id="15" creationId="{93441EAC-EF97-42E4-A875-F8762D5474A3}"/>
          </ac:picMkLst>
        </pc:picChg>
        <pc:picChg chg="mod">
          <ac:chgData name="Bryan Kiel" userId="613a03e6-f214-4548-98b0-e9da8599de71" providerId="ADAL" clId="{44CF94AA-9EFD-4968-A245-B04909CD369E}" dt="2022-02-04T16:36:15.602" v="302" actId="1036"/>
          <ac:picMkLst>
            <pc:docMk/>
            <pc:sldMk cId="523931934" sldId="262"/>
            <ac:picMk id="16" creationId="{2C9F1B40-6C54-42A6-A281-E78FB58D88A0}"/>
          </ac:picMkLst>
        </pc:picChg>
        <pc:picChg chg="mod">
          <ac:chgData name="Bryan Kiel" userId="613a03e6-f214-4548-98b0-e9da8599de71" providerId="ADAL" clId="{44CF94AA-9EFD-4968-A245-B04909CD369E}" dt="2022-02-04T16:36:10.850" v="290" actId="1035"/>
          <ac:picMkLst>
            <pc:docMk/>
            <pc:sldMk cId="523931934" sldId="262"/>
            <ac:picMk id="17" creationId="{6853AA56-8890-4F95-B2FA-76A4614F054F}"/>
          </ac:picMkLst>
        </pc:picChg>
        <pc:picChg chg="mod">
          <ac:chgData name="Bryan Kiel" userId="613a03e6-f214-4548-98b0-e9da8599de71" providerId="ADAL" clId="{44CF94AA-9EFD-4968-A245-B04909CD369E}" dt="2022-02-04T16:36:10.850" v="290" actId="1035"/>
          <ac:picMkLst>
            <pc:docMk/>
            <pc:sldMk cId="523931934" sldId="262"/>
            <ac:picMk id="18" creationId="{D94731B2-8ED7-4E6E-9D92-356C57700E3F}"/>
          </ac:picMkLst>
        </pc:picChg>
        <pc:picChg chg="mod">
          <ac:chgData name="Bryan Kiel" userId="613a03e6-f214-4548-98b0-e9da8599de71" providerId="ADAL" clId="{44CF94AA-9EFD-4968-A245-B04909CD369E}" dt="2022-02-04T16:36:10.850" v="290" actId="1035"/>
          <ac:picMkLst>
            <pc:docMk/>
            <pc:sldMk cId="523931934" sldId="262"/>
            <ac:picMk id="19" creationId="{74054A40-22FA-4E56-9FBF-CCEB04C55D0D}"/>
          </ac:picMkLst>
        </pc:picChg>
        <pc:picChg chg="mod">
          <ac:chgData name="Bryan Kiel" userId="613a03e6-f214-4548-98b0-e9da8599de71" providerId="ADAL" clId="{44CF94AA-9EFD-4968-A245-B04909CD369E}" dt="2022-02-04T16:36:10.850" v="290" actId="1035"/>
          <ac:picMkLst>
            <pc:docMk/>
            <pc:sldMk cId="523931934" sldId="262"/>
            <ac:picMk id="20" creationId="{9F3EB930-328F-483A-A6D5-316A60383BBD}"/>
          </ac:picMkLst>
        </pc:picChg>
        <pc:picChg chg="mod">
          <ac:chgData name="Bryan Kiel" userId="613a03e6-f214-4548-98b0-e9da8599de71" providerId="ADAL" clId="{44CF94AA-9EFD-4968-A245-B04909CD369E}" dt="2022-02-04T16:36:10.850" v="290" actId="1035"/>
          <ac:picMkLst>
            <pc:docMk/>
            <pc:sldMk cId="523931934" sldId="262"/>
            <ac:picMk id="21" creationId="{3C5EC79A-9D37-4F8F-92C4-24B7E61E740D}"/>
          </ac:picMkLst>
        </pc:picChg>
        <pc:picChg chg="mod">
          <ac:chgData name="Bryan Kiel" userId="613a03e6-f214-4548-98b0-e9da8599de71" providerId="ADAL" clId="{44CF94AA-9EFD-4968-A245-B04909CD369E}" dt="2022-02-04T16:36:10.850" v="290" actId="1035"/>
          <ac:picMkLst>
            <pc:docMk/>
            <pc:sldMk cId="523931934" sldId="262"/>
            <ac:picMk id="22" creationId="{70A131FA-D596-4AA2-8836-6B9048294549}"/>
          </ac:picMkLst>
        </pc:picChg>
        <pc:picChg chg="mod">
          <ac:chgData name="Bryan Kiel" userId="613a03e6-f214-4548-98b0-e9da8599de71" providerId="ADAL" clId="{44CF94AA-9EFD-4968-A245-B04909CD369E}" dt="2022-02-04T16:36:10.850" v="290" actId="1035"/>
          <ac:picMkLst>
            <pc:docMk/>
            <pc:sldMk cId="523931934" sldId="262"/>
            <ac:picMk id="23" creationId="{305653C3-8BD4-4A39-8C8A-76666E09048C}"/>
          </ac:picMkLst>
        </pc:picChg>
        <pc:picChg chg="mod">
          <ac:chgData name="Bryan Kiel" userId="613a03e6-f214-4548-98b0-e9da8599de71" providerId="ADAL" clId="{44CF94AA-9EFD-4968-A245-B04909CD369E}" dt="2022-02-04T16:36:10.850" v="290" actId="1035"/>
          <ac:picMkLst>
            <pc:docMk/>
            <pc:sldMk cId="523931934" sldId="262"/>
            <ac:picMk id="24" creationId="{8D700CA5-D447-44A2-BDA7-293FD00EB4E5}"/>
          </ac:picMkLst>
        </pc:picChg>
        <pc:picChg chg="mod">
          <ac:chgData name="Bryan Kiel" userId="613a03e6-f214-4548-98b0-e9da8599de71" providerId="ADAL" clId="{44CF94AA-9EFD-4968-A245-B04909CD369E}" dt="2022-02-04T16:36:10.850" v="290" actId="1035"/>
          <ac:picMkLst>
            <pc:docMk/>
            <pc:sldMk cId="523931934" sldId="262"/>
            <ac:picMk id="25" creationId="{72C1DCC7-BC3C-406A-AED4-42796C7CD7AA}"/>
          </ac:picMkLst>
        </pc:picChg>
        <pc:picChg chg="mod">
          <ac:chgData name="Bryan Kiel" userId="613a03e6-f214-4548-98b0-e9da8599de71" providerId="ADAL" clId="{44CF94AA-9EFD-4968-A245-B04909CD369E}" dt="2022-02-04T16:36:10.850" v="290" actId="1035"/>
          <ac:picMkLst>
            <pc:docMk/>
            <pc:sldMk cId="523931934" sldId="262"/>
            <ac:picMk id="26" creationId="{8F86D844-C00E-4B6D-8396-A3819CCFA45A}"/>
          </ac:picMkLst>
        </pc:picChg>
        <pc:picChg chg="mod">
          <ac:chgData name="Bryan Kiel" userId="613a03e6-f214-4548-98b0-e9da8599de71" providerId="ADAL" clId="{44CF94AA-9EFD-4968-A245-B04909CD369E}" dt="2022-02-04T16:36:10.850" v="290" actId="1035"/>
          <ac:picMkLst>
            <pc:docMk/>
            <pc:sldMk cId="523931934" sldId="262"/>
            <ac:picMk id="27" creationId="{04B19AFA-5D09-4138-A252-43A894499F77}"/>
          </ac:picMkLst>
        </pc:picChg>
        <pc:picChg chg="mod">
          <ac:chgData name="Bryan Kiel" userId="613a03e6-f214-4548-98b0-e9da8599de71" providerId="ADAL" clId="{44CF94AA-9EFD-4968-A245-B04909CD369E}" dt="2022-02-04T16:36:10.850" v="290" actId="1035"/>
          <ac:picMkLst>
            <pc:docMk/>
            <pc:sldMk cId="523931934" sldId="262"/>
            <ac:picMk id="28" creationId="{FC2FFFC0-48E0-4614-8DB3-370F9E28A923}"/>
          </ac:picMkLst>
        </pc:picChg>
        <pc:picChg chg="mod">
          <ac:chgData name="Bryan Kiel" userId="613a03e6-f214-4548-98b0-e9da8599de71" providerId="ADAL" clId="{44CF94AA-9EFD-4968-A245-B04909CD369E}" dt="2022-02-04T16:36:10.850" v="290" actId="1035"/>
          <ac:picMkLst>
            <pc:docMk/>
            <pc:sldMk cId="523931934" sldId="262"/>
            <ac:picMk id="29" creationId="{CC17BB5E-5C0C-49F3-B346-DC12F15496F4}"/>
          </ac:picMkLst>
        </pc:picChg>
        <pc:picChg chg="mod">
          <ac:chgData name="Bryan Kiel" userId="613a03e6-f214-4548-98b0-e9da8599de71" providerId="ADAL" clId="{44CF94AA-9EFD-4968-A245-B04909CD369E}" dt="2022-02-04T16:36:10.850" v="290" actId="1035"/>
          <ac:picMkLst>
            <pc:docMk/>
            <pc:sldMk cId="523931934" sldId="262"/>
            <ac:picMk id="30" creationId="{34626AFE-5DB8-42B5-9317-6F4A35B25F76}"/>
          </ac:picMkLst>
        </pc:picChg>
      </pc:sldChg>
      <pc:sldChg chg="modSp mod">
        <pc:chgData name="Bryan Kiel" userId="613a03e6-f214-4548-98b0-e9da8599de71" providerId="ADAL" clId="{44CF94AA-9EFD-4968-A245-B04909CD369E}" dt="2022-02-04T16:56:00.059" v="397" actId="1035"/>
        <pc:sldMkLst>
          <pc:docMk/>
          <pc:sldMk cId="3146822088" sldId="263"/>
        </pc:sldMkLst>
        <pc:spChg chg="mod">
          <ac:chgData name="Bryan Kiel" userId="613a03e6-f214-4548-98b0-e9da8599de71" providerId="ADAL" clId="{44CF94AA-9EFD-4968-A245-B04909CD369E}" dt="2022-02-04T16:26:32.555" v="87" actId="1035"/>
          <ac:spMkLst>
            <pc:docMk/>
            <pc:sldMk cId="3146822088" sldId="263"/>
            <ac:spMk id="3" creationId="{5EA325F2-7A9D-4CD2-BC2A-E62618D9D0D9}"/>
          </ac:spMkLst>
        </pc:spChg>
        <pc:spChg chg="mod">
          <ac:chgData name="Bryan Kiel" userId="613a03e6-f214-4548-98b0-e9da8599de71" providerId="ADAL" clId="{44CF94AA-9EFD-4968-A245-B04909CD369E}" dt="2022-02-04T16:26:32.555" v="87" actId="1035"/>
          <ac:spMkLst>
            <pc:docMk/>
            <pc:sldMk cId="3146822088" sldId="263"/>
            <ac:spMk id="8" creationId="{CE7DC52B-CC70-4061-93ED-F4C2DD548EB5}"/>
          </ac:spMkLst>
        </pc:spChg>
        <pc:picChg chg="mod">
          <ac:chgData name="Bryan Kiel" userId="613a03e6-f214-4548-98b0-e9da8599de71" providerId="ADAL" clId="{44CF94AA-9EFD-4968-A245-B04909CD369E}" dt="2022-02-04T16:55:56.156" v="388" actId="1035"/>
          <ac:picMkLst>
            <pc:docMk/>
            <pc:sldMk cId="3146822088" sldId="263"/>
            <ac:picMk id="11" creationId="{FFA3D15F-BD0A-4EEC-A435-5472919D26E7}"/>
          </ac:picMkLst>
        </pc:picChg>
        <pc:picChg chg="mod">
          <ac:chgData name="Bryan Kiel" userId="613a03e6-f214-4548-98b0-e9da8599de71" providerId="ADAL" clId="{44CF94AA-9EFD-4968-A245-B04909CD369E}" dt="2022-02-04T16:55:56.156" v="388" actId="1035"/>
          <ac:picMkLst>
            <pc:docMk/>
            <pc:sldMk cId="3146822088" sldId="263"/>
            <ac:picMk id="12" creationId="{42DF7F52-CC17-4ACA-9C0D-6E3F1CEEBDA7}"/>
          </ac:picMkLst>
        </pc:picChg>
        <pc:picChg chg="mod">
          <ac:chgData name="Bryan Kiel" userId="613a03e6-f214-4548-98b0-e9da8599de71" providerId="ADAL" clId="{44CF94AA-9EFD-4968-A245-B04909CD369E}" dt="2022-02-04T16:55:56.156" v="388" actId="1035"/>
          <ac:picMkLst>
            <pc:docMk/>
            <pc:sldMk cId="3146822088" sldId="263"/>
            <ac:picMk id="13" creationId="{0EE30DF0-5001-48D5-A3DC-9DD762575722}"/>
          </ac:picMkLst>
        </pc:picChg>
        <pc:picChg chg="mod">
          <ac:chgData name="Bryan Kiel" userId="613a03e6-f214-4548-98b0-e9da8599de71" providerId="ADAL" clId="{44CF94AA-9EFD-4968-A245-B04909CD369E}" dt="2022-02-04T16:55:56.156" v="388" actId="1035"/>
          <ac:picMkLst>
            <pc:docMk/>
            <pc:sldMk cId="3146822088" sldId="263"/>
            <ac:picMk id="14" creationId="{4A46A2B9-EA0B-4909-A0E5-EF96DE8CF125}"/>
          </ac:picMkLst>
        </pc:picChg>
        <pc:picChg chg="mod">
          <ac:chgData name="Bryan Kiel" userId="613a03e6-f214-4548-98b0-e9da8599de71" providerId="ADAL" clId="{44CF94AA-9EFD-4968-A245-B04909CD369E}" dt="2022-02-04T16:56:00.059" v="397" actId="1035"/>
          <ac:picMkLst>
            <pc:docMk/>
            <pc:sldMk cId="3146822088" sldId="263"/>
            <ac:picMk id="21" creationId="{93B0FDC9-BF40-4E4B-966F-80577269714F}"/>
          </ac:picMkLst>
        </pc:picChg>
        <pc:picChg chg="mod">
          <ac:chgData name="Bryan Kiel" userId="613a03e6-f214-4548-98b0-e9da8599de71" providerId="ADAL" clId="{44CF94AA-9EFD-4968-A245-B04909CD369E}" dt="2022-02-04T16:56:00.059" v="397" actId="1035"/>
          <ac:picMkLst>
            <pc:docMk/>
            <pc:sldMk cId="3146822088" sldId="263"/>
            <ac:picMk id="22" creationId="{3F29CEAA-BC8D-4B3F-9B48-042134382F67}"/>
          </ac:picMkLst>
        </pc:picChg>
        <pc:picChg chg="mod">
          <ac:chgData name="Bryan Kiel" userId="613a03e6-f214-4548-98b0-e9da8599de71" providerId="ADAL" clId="{44CF94AA-9EFD-4968-A245-B04909CD369E}" dt="2022-02-04T16:56:00.059" v="397" actId="1035"/>
          <ac:picMkLst>
            <pc:docMk/>
            <pc:sldMk cId="3146822088" sldId="263"/>
            <ac:picMk id="23" creationId="{C6FC9BE5-7235-47F7-9E98-3BDBDC4E6BD8}"/>
          </ac:picMkLst>
        </pc:picChg>
        <pc:picChg chg="mod">
          <ac:chgData name="Bryan Kiel" userId="613a03e6-f214-4548-98b0-e9da8599de71" providerId="ADAL" clId="{44CF94AA-9EFD-4968-A245-B04909CD369E}" dt="2022-02-04T16:56:00.059" v="397" actId="1035"/>
          <ac:picMkLst>
            <pc:docMk/>
            <pc:sldMk cId="3146822088" sldId="263"/>
            <ac:picMk id="24" creationId="{E8FD877D-6754-4FC4-B960-2A7BC5F4C839}"/>
          </ac:picMkLst>
        </pc:picChg>
      </pc:sldChg>
      <pc:sldChg chg="modSp mod">
        <pc:chgData name="Bryan Kiel" userId="613a03e6-f214-4548-98b0-e9da8599de71" providerId="ADAL" clId="{44CF94AA-9EFD-4968-A245-B04909CD369E}" dt="2022-02-04T16:54:29.036" v="345" actId="1036"/>
        <pc:sldMkLst>
          <pc:docMk/>
          <pc:sldMk cId="2760008629" sldId="264"/>
        </pc:sldMkLst>
        <pc:spChg chg="mod">
          <ac:chgData name="Bryan Kiel" userId="613a03e6-f214-4548-98b0-e9da8599de71" providerId="ADAL" clId="{44CF94AA-9EFD-4968-A245-B04909CD369E}" dt="2022-02-04T16:26:47.456" v="97" actId="20577"/>
          <ac:spMkLst>
            <pc:docMk/>
            <pc:sldMk cId="2760008629" sldId="264"/>
            <ac:spMk id="8" creationId="{C829CA4D-9E93-4EC3-A2A1-BABC2D03401F}"/>
          </ac:spMkLst>
        </pc:spChg>
        <pc:picChg chg="mod">
          <ac:chgData name="Bryan Kiel" userId="613a03e6-f214-4548-98b0-e9da8599de71" providerId="ADAL" clId="{44CF94AA-9EFD-4968-A245-B04909CD369E}" dt="2022-02-04T16:54:29.036" v="345" actId="1036"/>
          <ac:picMkLst>
            <pc:docMk/>
            <pc:sldMk cId="2760008629" sldId="264"/>
            <ac:picMk id="13" creationId="{FEA6B116-FF5F-4639-83FC-67D5906BBCA7}"/>
          </ac:picMkLst>
        </pc:picChg>
        <pc:picChg chg="mod">
          <ac:chgData name="Bryan Kiel" userId="613a03e6-f214-4548-98b0-e9da8599de71" providerId="ADAL" clId="{44CF94AA-9EFD-4968-A245-B04909CD369E}" dt="2022-02-04T16:54:29.036" v="345" actId="1036"/>
          <ac:picMkLst>
            <pc:docMk/>
            <pc:sldMk cId="2760008629" sldId="264"/>
            <ac:picMk id="14" creationId="{27F2F28D-E167-4C58-9174-4B35BCB04030}"/>
          </ac:picMkLst>
        </pc:picChg>
        <pc:picChg chg="mod">
          <ac:chgData name="Bryan Kiel" userId="613a03e6-f214-4548-98b0-e9da8599de71" providerId="ADAL" clId="{44CF94AA-9EFD-4968-A245-B04909CD369E}" dt="2022-02-04T16:54:29.036" v="345" actId="1036"/>
          <ac:picMkLst>
            <pc:docMk/>
            <pc:sldMk cId="2760008629" sldId="264"/>
            <ac:picMk id="15" creationId="{0B5DF93F-C90F-479C-888C-683813ED7A7B}"/>
          </ac:picMkLst>
        </pc:picChg>
        <pc:picChg chg="mod">
          <ac:chgData name="Bryan Kiel" userId="613a03e6-f214-4548-98b0-e9da8599de71" providerId="ADAL" clId="{44CF94AA-9EFD-4968-A245-B04909CD369E}" dt="2022-02-04T16:54:29.036" v="345" actId="1036"/>
          <ac:picMkLst>
            <pc:docMk/>
            <pc:sldMk cId="2760008629" sldId="264"/>
            <ac:picMk id="16" creationId="{4010E468-F7E1-4F4E-8B20-C636C83A6254}"/>
          </ac:picMkLst>
        </pc:picChg>
        <pc:picChg chg="mod">
          <ac:chgData name="Bryan Kiel" userId="613a03e6-f214-4548-98b0-e9da8599de71" providerId="ADAL" clId="{44CF94AA-9EFD-4968-A245-B04909CD369E}" dt="2022-02-04T16:54:29.036" v="345" actId="1036"/>
          <ac:picMkLst>
            <pc:docMk/>
            <pc:sldMk cId="2760008629" sldId="264"/>
            <ac:picMk id="17" creationId="{8573A6E8-EAA9-48EC-BEE4-35581C660C3F}"/>
          </ac:picMkLst>
        </pc:picChg>
        <pc:picChg chg="mod">
          <ac:chgData name="Bryan Kiel" userId="613a03e6-f214-4548-98b0-e9da8599de71" providerId="ADAL" clId="{44CF94AA-9EFD-4968-A245-B04909CD369E}" dt="2022-02-04T16:54:29.036" v="345" actId="1036"/>
          <ac:picMkLst>
            <pc:docMk/>
            <pc:sldMk cId="2760008629" sldId="264"/>
            <ac:picMk id="18" creationId="{2E0DCF7F-2402-4ACC-B055-88F7AEB81633}"/>
          </ac:picMkLst>
        </pc:picChg>
        <pc:picChg chg="mod">
          <ac:chgData name="Bryan Kiel" userId="613a03e6-f214-4548-98b0-e9da8599de71" providerId="ADAL" clId="{44CF94AA-9EFD-4968-A245-B04909CD369E}" dt="2022-02-04T16:54:29.036" v="345" actId="1036"/>
          <ac:picMkLst>
            <pc:docMk/>
            <pc:sldMk cId="2760008629" sldId="264"/>
            <ac:picMk id="19" creationId="{52082C8C-5FE7-44B7-A42C-E3EEC230EBF0}"/>
          </ac:picMkLst>
        </pc:picChg>
        <pc:picChg chg="mod">
          <ac:chgData name="Bryan Kiel" userId="613a03e6-f214-4548-98b0-e9da8599de71" providerId="ADAL" clId="{44CF94AA-9EFD-4968-A245-B04909CD369E}" dt="2022-02-04T16:54:29.036" v="345" actId="1036"/>
          <ac:picMkLst>
            <pc:docMk/>
            <pc:sldMk cId="2760008629" sldId="264"/>
            <ac:picMk id="20" creationId="{BF0CF0D2-DF55-479F-9928-27F6D008D63E}"/>
          </ac:picMkLst>
        </pc:picChg>
        <pc:picChg chg="mod">
          <ac:chgData name="Bryan Kiel" userId="613a03e6-f214-4548-98b0-e9da8599de71" providerId="ADAL" clId="{44CF94AA-9EFD-4968-A245-B04909CD369E}" dt="2022-02-04T16:54:29.036" v="345" actId="1036"/>
          <ac:picMkLst>
            <pc:docMk/>
            <pc:sldMk cId="2760008629" sldId="264"/>
            <ac:picMk id="21" creationId="{7EB6E101-35AB-49A7-8EC6-B59C28B339A7}"/>
          </ac:picMkLst>
        </pc:picChg>
        <pc:picChg chg="mod">
          <ac:chgData name="Bryan Kiel" userId="613a03e6-f214-4548-98b0-e9da8599de71" providerId="ADAL" clId="{44CF94AA-9EFD-4968-A245-B04909CD369E}" dt="2022-02-04T16:54:29.036" v="345" actId="1036"/>
          <ac:picMkLst>
            <pc:docMk/>
            <pc:sldMk cId="2760008629" sldId="264"/>
            <ac:picMk id="22" creationId="{ED5775CE-B863-49ED-9538-877CD36AE957}"/>
          </ac:picMkLst>
        </pc:picChg>
        <pc:picChg chg="mod">
          <ac:chgData name="Bryan Kiel" userId="613a03e6-f214-4548-98b0-e9da8599de71" providerId="ADAL" clId="{44CF94AA-9EFD-4968-A245-B04909CD369E}" dt="2022-02-04T16:54:29.036" v="345" actId="1036"/>
          <ac:picMkLst>
            <pc:docMk/>
            <pc:sldMk cId="2760008629" sldId="264"/>
            <ac:picMk id="23" creationId="{F015E5FB-E943-4496-9BCC-4530CEE600B3}"/>
          </ac:picMkLst>
        </pc:picChg>
        <pc:picChg chg="mod">
          <ac:chgData name="Bryan Kiel" userId="613a03e6-f214-4548-98b0-e9da8599de71" providerId="ADAL" clId="{44CF94AA-9EFD-4968-A245-B04909CD369E}" dt="2022-02-04T16:54:29.036" v="345" actId="1036"/>
          <ac:picMkLst>
            <pc:docMk/>
            <pc:sldMk cId="2760008629" sldId="264"/>
            <ac:picMk id="24" creationId="{487E6818-6EC0-4DAF-9E96-B623D2542F23}"/>
          </ac:picMkLst>
        </pc:picChg>
        <pc:picChg chg="mod">
          <ac:chgData name="Bryan Kiel" userId="613a03e6-f214-4548-98b0-e9da8599de71" providerId="ADAL" clId="{44CF94AA-9EFD-4968-A245-B04909CD369E}" dt="2022-02-04T16:54:29.036" v="345" actId="1036"/>
          <ac:picMkLst>
            <pc:docMk/>
            <pc:sldMk cId="2760008629" sldId="264"/>
            <ac:picMk id="25" creationId="{F3BB4246-C361-4B5A-AFB9-8AEC77ECB3CB}"/>
          </ac:picMkLst>
        </pc:picChg>
        <pc:picChg chg="mod">
          <ac:chgData name="Bryan Kiel" userId="613a03e6-f214-4548-98b0-e9da8599de71" providerId="ADAL" clId="{44CF94AA-9EFD-4968-A245-B04909CD369E}" dt="2022-02-04T16:54:29.036" v="345" actId="1036"/>
          <ac:picMkLst>
            <pc:docMk/>
            <pc:sldMk cId="2760008629" sldId="264"/>
            <ac:picMk id="26" creationId="{FA92A771-C0A8-4B00-8F34-C223EE77CCBC}"/>
          </ac:picMkLst>
        </pc:picChg>
        <pc:picChg chg="mod">
          <ac:chgData name="Bryan Kiel" userId="613a03e6-f214-4548-98b0-e9da8599de71" providerId="ADAL" clId="{44CF94AA-9EFD-4968-A245-B04909CD369E}" dt="2022-02-04T16:54:29.036" v="345" actId="1036"/>
          <ac:picMkLst>
            <pc:docMk/>
            <pc:sldMk cId="2760008629" sldId="264"/>
            <ac:picMk id="27" creationId="{E3A3107C-3583-4793-BC4A-3BF68DA220F4}"/>
          </ac:picMkLst>
        </pc:picChg>
        <pc:picChg chg="mod">
          <ac:chgData name="Bryan Kiel" userId="613a03e6-f214-4548-98b0-e9da8599de71" providerId="ADAL" clId="{44CF94AA-9EFD-4968-A245-B04909CD369E}" dt="2022-02-04T16:54:29.036" v="345" actId="1036"/>
          <ac:picMkLst>
            <pc:docMk/>
            <pc:sldMk cId="2760008629" sldId="264"/>
            <ac:picMk id="28" creationId="{854921C1-8597-4551-BAB7-7EF68F6577C6}"/>
          </ac:picMkLst>
        </pc:picChg>
        <pc:picChg chg="mod">
          <ac:chgData name="Bryan Kiel" userId="613a03e6-f214-4548-98b0-e9da8599de71" providerId="ADAL" clId="{44CF94AA-9EFD-4968-A245-B04909CD369E}" dt="2022-02-04T16:54:29.036" v="345" actId="1036"/>
          <ac:picMkLst>
            <pc:docMk/>
            <pc:sldMk cId="2760008629" sldId="264"/>
            <ac:picMk id="29" creationId="{8C0E130D-58F1-486D-8730-5EE5F02B2A3E}"/>
          </ac:picMkLst>
        </pc:picChg>
        <pc:picChg chg="mod">
          <ac:chgData name="Bryan Kiel" userId="613a03e6-f214-4548-98b0-e9da8599de71" providerId="ADAL" clId="{44CF94AA-9EFD-4968-A245-B04909CD369E}" dt="2022-02-04T16:54:29.036" v="345" actId="1036"/>
          <ac:picMkLst>
            <pc:docMk/>
            <pc:sldMk cId="2760008629" sldId="264"/>
            <ac:picMk id="30" creationId="{BBA41A88-1D59-47B5-8F1F-E80EB62DE541}"/>
          </ac:picMkLst>
        </pc:picChg>
        <pc:picChg chg="mod">
          <ac:chgData name="Bryan Kiel" userId="613a03e6-f214-4548-98b0-e9da8599de71" providerId="ADAL" clId="{44CF94AA-9EFD-4968-A245-B04909CD369E}" dt="2022-02-04T16:54:29.036" v="345" actId="1036"/>
          <ac:picMkLst>
            <pc:docMk/>
            <pc:sldMk cId="2760008629" sldId="264"/>
            <ac:picMk id="31" creationId="{CF6931EF-4814-4547-9205-970DC1F584FA}"/>
          </ac:picMkLst>
        </pc:picChg>
        <pc:picChg chg="mod">
          <ac:chgData name="Bryan Kiel" userId="613a03e6-f214-4548-98b0-e9da8599de71" providerId="ADAL" clId="{44CF94AA-9EFD-4968-A245-B04909CD369E}" dt="2022-02-04T16:54:29.036" v="345" actId="1036"/>
          <ac:picMkLst>
            <pc:docMk/>
            <pc:sldMk cId="2760008629" sldId="264"/>
            <ac:picMk id="32" creationId="{7E78A6D7-31EA-482A-967C-F2E12531E6A7}"/>
          </ac:picMkLst>
        </pc:picChg>
        <pc:picChg chg="mod">
          <ac:chgData name="Bryan Kiel" userId="613a03e6-f214-4548-98b0-e9da8599de71" providerId="ADAL" clId="{44CF94AA-9EFD-4968-A245-B04909CD369E}" dt="2022-02-04T16:54:29.036" v="345" actId="1036"/>
          <ac:picMkLst>
            <pc:docMk/>
            <pc:sldMk cId="2760008629" sldId="264"/>
            <ac:picMk id="33" creationId="{5285EECB-829F-46DC-A5CC-993FEB4F262A}"/>
          </ac:picMkLst>
        </pc:picChg>
        <pc:picChg chg="mod">
          <ac:chgData name="Bryan Kiel" userId="613a03e6-f214-4548-98b0-e9da8599de71" providerId="ADAL" clId="{44CF94AA-9EFD-4968-A245-B04909CD369E}" dt="2022-02-04T16:54:29.036" v="345" actId="1036"/>
          <ac:picMkLst>
            <pc:docMk/>
            <pc:sldMk cId="2760008629" sldId="264"/>
            <ac:picMk id="34" creationId="{B4C42CCA-2632-45D0-BD59-6529BE215DC9}"/>
          </ac:picMkLst>
        </pc:picChg>
        <pc:picChg chg="mod">
          <ac:chgData name="Bryan Kiel" userId="613a03e6-f214-4548-98b0-e9da8599de71" providerId="ADAL" clId="{44CF94AA-9EFD-4968-A245-B04909CD369E}" dt="2022-02-04T16:54:29.036" v="345" actId="1036"/>
          <ac:picMkLst>
            <pc:docMk/>
            <pc:sldMk cId="2760008629" sldId="264"/>
            <ac:picMk id="35" creationId="{E019768C-82CE-46DA-966C-396EB3496A63}"/>
          </ac:picMkLst>
        </pc:picChg>
      </pc:sldChg>
      <pc:sldChg chg="modSp mod">
        <pc:chgData name="Bryan Kiel" userId="613a03e6-f214-4548-98b0-e9da8599de71" providerId="ADAL" clId="{44CF94AA-9EFD-4968-A245-B04909CD369E}" dt="2022-02-04T16:29:20.415" v="213" actId="1035"/>
        <pc:sldMkLst>
          <pc:docMk/>
          <pc:sldMk cId="2525090406" sldId="265"/>
        </pc:sldMkLst>
        <pc:spChg chg="mod">
          <ac:chgData name="Bryan Kiel" userId="613a03e6-f214-4548-98b0-e9da8599de71" providerId="ADAL" clId="{44CF94AA-9EFD-4968-A245-B04909CD369E}" dt="2022-02-04T16:27:48.251" v="136" actId="20577"/>
          <ac:spMkLst>
            <pc:docMk/>
            <pc:sldMk cId="2525090406" sldId="265"/>
            <ac:spMk id="8" creationId="{CE7DC52B-CC70-4061-93ED-F4C2DD548EB5}"/>
          </ac:spMkLst>
        </pc:spChg>
        <pc:picChg chg="mod">
          <ac:chgData name="Bryan Kiel" userId="613a03e6-f214-4548-98b0-e9da8599de71" providerId="ADAL" clId="{44CF94AA-9EFD-4968-A245-B04909CD369E}" dt="2022-02-04T16:29:13.567" v="206" actId="1036"/>
          <ac:picMkLst>
            <pc:docMk/>
            <pc:sldMk cId="2525090406" sldId="265"/>
            <ac:picMk id="12" creationId="{B6E6BA89-16FB-4723-A09C-5CE1AA368C6A}"/>
          </ac:picMkLst>
        </pc:picChg>
        <pc:picChg chg="mod">
          <ac:chgData name="Bryan Kiel" userId="613a03e6-f214-4548-98b0-e9da8599de71" providerId="ADAL" clId="{44CF94AA-9EFD-4968-A245-B04909CD369E}" dt="2022-02-04T16:29:13.567" v="206" actId="1036"/>
          <ac:picMkLst>
            <pc:docMk/>
            <pc:sldMk cId="2525090406" sldId="265"/>
            <ac:picMk id="13" creationId="{03D42E4D-152D-4AC7-9DE6-C88C871EB7E5}"/>
          </ac:picMkLst>
        </pc:picChg>
        <pc:picChg chg="mod">
          <ac:chgData name="Bryan Kiel" userId="613a03e6-f214-4548-98b0-e9da8599de71" providerId="ADAL" clId="{44CF94AA-9EFD-4968-A245-B04909CD369E}" dt="2022-02-04T16:29:13.567" v="206" actId="1036"/>
          <ac:picMkLst>
            <pc:docMk/>
            <pc:sldMk cId="2525090406" sldId="265"/>
            <ac:picMk id="14" creationId="{0B62687F-752B-41A0-8C7D-9ED9F3A97D37}"/>
          </ac:picMkLst>
        </pc:picChg>
        <pc:picChg chg="mod">
          <ac:chgData name="Bryan Kiel" userId="613a03e6-f214-4548-98b0-e9da8599de71" providerId="ADAL" clId="{44CF94AA-9EFD-4968-A245-B04909CD369E}" dt="2022-02-04T16:29:13.567" v="206" actId="1036"/>
          <ac:picMkLst>
            <pc:docMk/>
            <pc:sldMk cId="2525090406" sldId="265"/>
            <ac:picMk id="15" creationId="{DAE5539D-81BF-488A-9DB6-1D61A975C3A3}"/>
          </ac:picMkLst>
        </pc:picChg>
        <pc:picChg chg="mod">
          <ac:chgData name="Bryan Kiel" userId="613a03e6-f214-4548-98b0-e9da8599de71" providerId="ADAL" clId="{44CF94AA-9EFD-4968-A245-B04909CD369E}" dt="2022-02-04T16:29:13.567" v="206" actId="1036"/>
          <ac:picMkLst>
            <pc:docMk/>
            <pc:sldMk cId="2525090406" sldId="265"/>
            <ac:picMk id="16" creationId="{1F9E96B2-1A72-49C5-BA1F-AAD215E561A7}"/>
          </ac:picMkLst>
        </pc:picChg>
        <pc:picChg chg="mod">
          <ac:chgData name="Bryan Kiel" userId="613a03e6-f214-4548-98b0-e9da8599de71" providerId="ADAL" clId="{44CF94AA-9EFD-4968-A245-B04909CD369E}" dt="2022-02-04T16:29:13.567" v="206" actId="1036"/>
          <ac:picMkLst>
            <pc:docMk/>
            <pc:sldMk cId="2525090406" sldId="265"/>
            <ac:picMk id="17" creationId="{CEC3271F-9421-4C22-8F20-C5B595D608C4}"/>
          </ac:picMkLst>
        </pc:picChg>
        <pc:picChg chg="mod">
          <ac:chgData name="Bryan Kiel" userId="613a03e6-f214-4548-98b0-e9da8599de71" providerId="ADAL" clId="{44CF94AA-9EFD-4968-A245-B04909CD369E}" dt="2022-02-04T16:29:13.567" v="206" actId="1036"/>
          <ac:picMkLst>
            <pc:docMk/>
            <pc:sldMk cId="2525090406" sldId="265"/>
            <ac:picMk id="18" creationId="{29621482-FA75-4384-98B8-5B6FFD0ACE5A}"/>
          </ac:picMkLst>
        </pc:picChg>
        <pc:picChg chg="mod">
          <ac:chgData name="Bryan Kiel" userId="613a03e6-f214-4548-98b0-e9da8599de71" providerId="ADAL" clId="{44CF94AA-9EFD-4968-A245-B04909CD369E}" dt="2022-02-04T16:29:13.567" v="206" actId="1036"/>
          <ac:picMkLst>
            <pc:docMk/>
            <pc:sldMk cId="2525090406" sldId="265"/>
            <ac:picMk id="19" creationId="{17F67CF4-9346-4F32-8238-BCD412DC5C98}"/>
          </ac:picMkLst>
        </pc:picChg>
        <pc:picChg chg="mod">
          <ac:chgData name="Bryan Kiel" userId="613a03e6-f214-4548-98b0-e9da8599de71" providerId="ADAL" clId="{44CF94AA-9EFD-4968-A245-B04909CD369E}" dt="2022-02-04T16:29:13.567" v="206" actId="1036"/>
          <ac:picMkLst>
            <pc:docMk/>
            <pc:sldMk cId="2525090406" sldId="265"/>
            <ac:picMk id="20" creationId="{E12FFFEE-112D-4567-B2F4-F245C3EA120D}"/>
          </ac:picMkLst>
        </pc:picChg>
        <pc:picChg chg="mod">
          <ac:chgData name="Bryan Kiel" userId="613a03e6-f214-4548-98b0-e9da8599de71" providerId="ADAL" clId="{44CF94AA-9EFD-4968-A245-B04909CD369E}" dt="2022-02-04T16:29:20.415" v="213" actId="1035"/>
          <ac:picMkLst>
            <pc:docMk/>
            <pc:sldMk cId="2525090406" sldId="265"/>
            <ac:picMk id="21" creationId="{5BA616F8-8F4F-4A75-9A21-2A046E31134A}"/>
          </ac:picMkLst>
        </pc:picChg>
        <pc:picChg chg="mod">
          <ac:chgData name="Bryan Kiel" userId="613a03e6-f214-4548-98b0-e9da8599de71" providerId="ADAL" clId="{44CF94AA-9EFD-4968-A245-B04909CD369E}" dt="2022-02-04T16:29:20.415" v="213" actId="1035"/>
          <ac:picMkLst>
            <pc:docMk/>
            <pc:sldMk cId="2525090406" sldId="265"/>
            <ac:picMk id="22" creationId="{91BEBB61-FCE5-4501-B877-7128B284D501}"/>
          </ac:picMkLst>
        </pc:picChg>
        <pc:picChg chg="mod">
          <ac:chgData name="Bryan Kiel" userId="613a03e6-f214-4548-98b0-e9da8599de71" providerId="ADAL" clId="{44CF94AA-9EFD-4968-A245-B04909CD369E}" dt="2022-02-04T16:29:20.415" v="213" actId="1035"/>
          <ac:picMkLst>
            <pc:docMk/>
            <pc:sldMk cId="2525090406" sldId="265"/>
            <ac:picMk id="23" creationId="{282EE12E-9389-4213-B290-152B58160C1B}"/>
          </ac:picMkLst>
        </pc:picChg>
        <pc:picChg chg="mod">
          <ac:chgData name="Bryan Kiel" userId="613a03e6-f214-4548-98b0-e9da8599de71" providerId="ADAL" clId="{44CF94AA-9EFD-4968-A245-B04909CD369E}" dt="2022-02-04T16:29:13.567" v="206" actId="1036"/>
          <ac:picMkLst>
            <pc:docMk/>
            <pc:sldMk cId="2525090406" sldId="265"/>
            <ac:picMk id="24" creationId="{35DC897A-FC1A-4AC8-9E55-698FF5AB0C86}"/>
          </ac:picMkLst>
        </pc:picChg>
        <pc:picChg chg="mod">
          <ac:chgData name="Bryan Kiel" userId="613a03e6-f214-4548-98b0-e9da8599de71" providerId="ADAL" clId="{44CF94AA-9EFD-4968-A245-B04909CD369E}" dt="2022-02-04T16:29:13.567" v="206" actId="1036"/>
          <ac:picMkLst>
            <pc:docMk/>
            <pc:sldMk cId="2525090406" sldId="265"/>
            <ac:picMk id="25" creationId="{0DEC6FB6-56CC-4C30-B23F-EEF69500093A}"/>
          </ac:picMkLst>
        </pc:picChg>
      </pc:sldChg>
      <pc:sldChg chg="modSp mod">
        <pc:chgData name="Bryan Kiel" userId="613a03e6-f214-4548-98b0-e9da8599de71" providerId="ADAL" clId="{44CF94AA-9EFD-4968-A245-B04909CD369E}" dt="2022-02-04T16:28:46.715" v="175" actId="1035"/>
        <pc:sldMkLst>
          <pc:docMk/>
          <pc:sldMk cId="138965350" sldId="266"/>
        </pc:sldMkLst>
        <pc:spChg chg="mod">
          <ac:chgData name="Bryan Kiel" userId="613a03e6-f214-4548-98b0-e9da8599de71" providerId="ADAL" clId="{44CF94AA-9EFD-4968-A245-B04909CD369E}" dt="2022-02-04T16:28:01.137" v="148" actId="20577"/>
          <ac:spMkLst>
            <pc:docMk/>
            <pc:sldMk cId="138965350" sldId="266"/>
            <ac:spMk id="8" creationId="{C829CA4D-9E93-4EC3-A2A1-BABC2D03401F}"/>
          </ac:spMkLst>
        </pc:spChg>
        <pc:picChg chg="mod">
          <ac:chgData name="Bryan Kiel" userId="613a03e6-f214-4548-98b0-e9da8599de71" providerId="ADAL" clId="{44CF94AA-9EFD-4968-A245-B04909CD369E}" dt="2022-02-04T16:28:46.715" v="175" actId="1035"/>
          <ac:picMkLst>
            <pc:docMk/>
            <pc:sldMk cId="138965350" sldId="266"/>
            <ac:picMk id="9" creationId="{503389EC-EB51-4E60-AEF0-4A37A8CD3D65}"/>
          </ac:picMkLst>
        </pc:picChg>
        <pc:picChg chg="mod">
          <ac:chgData name="Bryan Kiel" userId="613a03e6-f214-4548-98b0-e9da8599de71" providerId="ADAL" clId="{44CF94AA-9EFD-4968-A245-B04909CD369E}" dt="2022-02-04T16:28:46.715" v="175" actId="1035"/>
          <ac:picMkLst>
            <pc:docMk/>
            <pc:sldMk cId="138965350" sldId="266"/>
            <ac:picMk id="13" creationId="{ACDFDD7B-5849-4FE8-B68D-13CA26E2157F}"/>
          </ac:picMkLst>
        </pc:picChg>
        <pc:picChg chg="mod">
          <ac:chgData name="Bryan Kiel" userId="613a03e6-f214-4548-98b0-e9da8599de71" providerId="ADAL" clId="{44CF94AA-9EFD-4968-A245-B04909CD369E}" dt="2022-02-04T16:28:46.715" v="175" actId="1035"/>
          <ac:picMkLst>
            <pc:docMk/>
            <pc:sldMk cId="138965350" sldId="266"/>
            <ac:picMk id="14" creationId="{DCCA5D80-CC5C-4261-98EA-35A6EBE1A8D1}"/>
          </ac:picMkLst>
        </pc:picChg>
        <pc:picChg chg="mod">
          <ac:chgData name="Bryan Kiel" userId="613a03e6-f214-4548-98b0-e9da8599de71" providerId="ADAL" clId="{44CF94AA-9EFD-4968-A245-B04909CD369E}" dt="2022-02-04T16:28:46.715" v="175" actId="1035"/>
          <ac:picMkLst>
            <pc:docMk/>
            <pc:sldMk cId="138965350" sldId="266"/>
            <ac:picMk id="15" creationId="{12A47FCE-9D6B-4542-B25D-EB5296921310}"/>
          </ac:picMkLst>
        </pc:picChg>
        <pc:picChg chg="mod">
          <ac:chgData name="Bryan Kiel" userId="613a03e6-f214-4548-98b0-e9da8599de71" providerId="ADAL" clId="{44CF94AA-9EFD-4968-A245-B04909CD369E}" dt="2022-02-04T16:28:46.715" v="175" actId="1035"/>
          <ac:picMkLst>
            <pc:docMk/>
            <pc:sldMk cId="138965350" sldId="266"/>
            <ac:picMk id="16" creationId="{4942C799-3A3F-4FB9-80D2-8D8D47709FF5}"/>
          </ac:picMkLst>
        </pc:picChg>
        <pc:picChg chg="mod">
          <ac:chgData name="Bryan Kiel" userId="613a03e6-f214-4548-98b0-e9da8599de71" providerId="ADAL" clId="{44CF94AA-9EFD-4968-A245-B04909CD369E}" dt="2022-02-04T16:28:46.715" v="175" actId="1035"/>
          <ac:picMkLst>
            <pc:docMk/>
            <pc:sldMk cId="138965350" sldId="266"/>
            <ac:picMk id="17" creationId="{55A73003-441D-4FC2-8784-C60D5DDA54B1}"/>
          </ac:picMkLst>
        </pc:picChg>
        <pc:picChg chg="mod">
          <ac:chgData name="Bryan Kiel" userId="613a03e6-f214-4548-98b0-e9da8599de71" providerId="ADAL" clId="{44CF94AA-9EFD-4968-A245-B04909CD369E}" dt="2022-02-04T16:28:46.715" v="175" actId="1035"/>
          <ac:picMkLst>
            <pc:docMk/>
            <pc:sldMk cId="138965350" sldId="266"/>
            <ac:picMk id="18" creationId="{18D0EE30-EDA3-4760-A75F-71EE2ACFC276}"/>
          </ac:picMkLst>
        </pc:picChg>
        <pc:picChg chg="mod">
          <ac:chgData name="Bryan Kiel" userId="613a03e6-f214-4548-98b0-e9da8599de71" providerId="ADAL" clId="{44CF94AA-9EFD-4968-A245-B04909CD369E}" dt="2022-02-04T16:28:46.715" v="175" actId="1035"/>
          <ac:picMkLst>
            <pc:docMk/>
            <pc:sldMk cId="138965350" sldId="266"/>
            <ac:picMk id="19" creationId="{B19AC594-1DC0-4FB5-B324-2333BC4144DF}"/>
          </ac:picMkLst>
        </pc:picChg>
        <pc:picChg chg="mod">
          <ac:chgData name="Bryan Kiel" userId="613a03e6-f214-4548-98b0-e9da8599de71" providerId="ADAL" clId="{44CF94AA-9EFD-4968-A245-B04909CD369E}" dt="2022-02-04T16:28:46.715" v="175" actId="1035"/>
          <ac:picMkLst>
            <pc:docMk/>
            <pc:sldMk cId="138965350" sldId="266"/>
            <ac:picMk id="20" creationId="{90CC5371-94FC-4FCD-A07F-402BFAAD1F9A}"/>
          </ac:picMkLst>
        </pc:picChg>
        <pc:picChg chg="mod">
          <ac:chgData name="Bryan Kiel" userId="613a03e6-f214-4548-98b0-e9da8599de71" providerId="ADAL" clId="{44CF94AA-9EFD-4968-A245-B04909CD369E}" dt="2022-02-04T16:28:46.715" v="175" actId="1035"/>
          <ac:picMkLst>
            <pc:docMk/>
            <pc:sldMk cId="138965350" sldId="266"/>
            <ac:picMk id="21" creationId="{0DD8D472-5C99-466A-B89F-6A4E4358F65B}"/>
          </ac:picMkLst>
        </pc:picChg>
        <pc:picChg chg="mod">
          <ac:chgData name="Bryan Kiel" userId="613a03e6-f214-4548-98b0-e9da8599de71" providerId="ADAL" clId="{44CF94AA-9EFD-4968-A245-B04909CD369E}" dt="2022-02-04T16:28:46.715" v="175" actId="1035"/>
          <ac:picMkLst>
            <pc:docMk/>
            <pc:sldMk cId="138965350" sldId="266"/>
            <ac:picMk id="22" creationId="{06BDBC39-6608-4740-872E-185225D2FEDC}"/>
          </ac:picMkLst>
        </pc:picChg>
        <pc:picChg chg="mod">
          <ac:chgData name="Bryan Kiel" userId="613a03e6-f214-4548-98b0-e9da8599de71" providerId="ADAL" clId="{44CF94AA-9EFD-4968-A245-B04909CD369E}" dt="2022-02-04T16:28:46.715" v="175" actId="1035"/>
          <ac:picMkLst>
            <pc:docMk/>
            <pc:sldMk cId="138965350" sldId="266"/>
            <ac:picMk id="23" creationId="{2EC7832A-FD94-46C8-AC4F-4D6B079E0C1B}"/>
          </ac:picMkLst>
        </pc:picChg>
        <pc:picChg chg="mod">
          <ac:chgData name="Bryan Kiel" userId="613a03e6-f214-4548-98b0-e9da8599de71" providerId="ADAL" clId="{44CF94AA-9EFD-4968-A245-B04909CD369E}" dt="2022-02-04T16:28:46.715" v="175" actId="1035"/>
          <ac:picMkLst>
            <pc:docMk/>
            <pc:sldMk cId="138965350" sldId="266"/>
            <ac:picMk id="24" creationId="{22650BFC-3406-46BD-ADC2-F3539824E68A}"/>
          </ac:picMkLst>
        </pc:picChg>
        <pc:picChg chg="mod">
          <ac:chgData name="Bryan Kiel" userId="613a03e6-f214-4548-98b0-e9da8599de71" providerId="ADAL" clId="{44CF94AA-9EFD-4968-A245-B04909CD369E}" dt="2022-02-04T16:28:46.715" v="175" actId="1035"/>
          <ac:picMkLst>
            <pc:docMk/>
            <pc:sldMk cId="138965350" sldId="266"/>
            <ac:picMk id="25" creationId="{99F0B533-4071-4E36-99A8-6AD4C7FF9F1B}"/>
          </ac:picMkLst>
        </pc:picChg>
        <pc:picChg chg="mod">
          <ac:chgData name="Bryan Kiel" userId="613a03e6-f214-4548-98b0-e9da8599de71" providerId="ADAL" clId="{44CF94AA-9EFD-4968-A245-B04909CD369E}" dt="2022-02-04T16:28:46.715" v="175" actId="1035"/>
          <ac:picMkLst>
            <pc:docMk/>
            <pc:sldMk cId="138965350" sldId="266"/>
            <ac:picMk id="26" creationId="{5C6EA871-3BE7-4755-B0FF-469E8BB8CC13}"/>
          </ac:picMkLst>
        </pc:picChg>
        <pc:picChg chg="mod">
          <ac:chgData name="Bryan Kiel" userId="613a03e6-f214-4548-98b0-e9da8599de71" providerId="ADAL" clId="{44CF94AA-9EFD-4968-A245-B04909CD369E}" dt="2022-02-04T16:28:46.715" v="175" actId="1035"/>
          <ac:picMkLst>
            <pc:docMk/>
            <pc:sldMk cId="138965350" sldId="266"/>
            <ac:picMk id="27" creationId="{4A7DB4F5-6F7C-4D20-82FC-F918A998D08B}"/>
          </ac:picMkLst>
        </pc:picChg>
        <pc:picChg chg="mod">
          <ac:chgData name="Bryan Kiel" userId="613a03e6-f214-4548-98b0-e9da8599de71" providerId="ADAL" clId="{44CF94AA-9EFD-4968-A245-B04909CD369E}" dt="2022-02-04T16:28:46.715" v="175" actId="1035"/>
          <ac:picMkLst>
            <pc:docMk/>
            <pc:sldMk cId="138965350" sldId="266"/>
            <ac:picMk id="28" creationId="{EF659235-6609-4D43-8330-EDF32E384110}"/>
          </ac:picMkLst>
        </pc:picChg>
        <pc:picChg chg="mod">
          <ac:chgData name="Bryan Kiel" userId="613a03e6-f214-4548-98b0-e9da8599de71" providerId="ADAL" clId="{44CF94AA-9EFD-4968-A245-B04909CD369E}" dt="2022-02-04T16:28:46.715" v="175" actId="1035"/>
          <ac:picMkLst>
            <pc:docMk/>
            <pc:sldMk cId="138965350" sldId="266"/>
            <ac:picMk id="29" creationId="{E6D390CA-A720-41B4-9DF7-77A6A862567E}"/>
          </ac:picMkLst>
        </pc:picChg>
        <pc:picChg chg="mod">
          <ac:chgData name="Bryan Kiel" userId="613a03e6-f214-4548-98b0-e9da8599de71" providerId="ADAL" clId="{44CF94AA-9EFD-4968-A245-B04909CD369E}" dt="2022-02-04T16:28:46.715" v="175" actId="1035"/>
          <ac:picMkLst>
            <pc:docMk/>
            <pc:sldMk cId="138965350" sldId="266"/>
            <ac:picMk id="30" creationId="{F8D37C04-16FF-4183-A14E-AC724A81D7FF}"/>
          </ac:picMkLst>
        </pc:picChg>
        <pc:picChg chg="mod">
          <ac:chgData name="Bryan Kiel" userId="613a03e6-f214-4548-98b0-e9da8599de71" providerId="ADAL" clId="{44CF94AA-9EFD-4968-A245-B04909CD369E}" dt="2022-02-04T16:28:46.715" v="175" actId="1035"/>
          <ac:picMkLst>
            <pc:docMk/>
            <pc:sldMk cId="138965350" sldId="266"/>
            <ac:picMk id="31" creationId="{C1F1DD09-742F-424C-9DAA-A2A2A6538559}"/>
          </ac:picMkLst>
        </pc:picChg>
      </pc:sldChg>
      <pc:sldChg chg="modSp mod">
        <pc:chgData name="Bryan Kiel" userId="613a03e6-f214-4548-98b0-e9da8599de71" providerId="ADAL" clId="{44CF94AA-9EFD-4968-A245-B04909CD369E}" dt="2022-02-04T16:34:39.067" v="277" actId="1036"/>
        <pc:sldMkLst>
          <pc:docMk/>
          <pc:sldMk cId="3314385374" sldId="267"/>
        </pc:sldMkLst>
        <pc:spChg chg="mod">
          <ac:chgData name="Bryan Kiel" userId="613a03e6-f214-4548-98b0-e9da8599de71" providerId="ADAL" clId="{44CF94AA-9EFD-4968-A245-B04909CD369E}" dt="2022-02-04T16:27:03.475" v="109" actId="20577"/>
          <ac:spMkLst>
            <pc:docMk/>
            <pc:sldMk cId="3314385374" sldId="267"/>
            <ac:spMk id="8" creationId="{CE7DC52B-CC70-4061-93ED-F4C2DD548EB5}"/>
          </ac:spMkLst>
        </pc:spChg>
        <pc:picChg chg="mod">
          <ac:chgData name="Bryan Kiel" userId="613a03e6-f214-4548-98b0-e9da8599de71" providerId="ADAL" clId="{44CF94AA-9EFD-4968-A245-B04909CD369E}" dt="2022-02-04T16:34:39.067" v="277" actId="1036"/>
          <ac:picMkLst>
            <pc:docMk/>
            <pc:sldMk cId="3314385374" sldId="267"/>
            <ac:picMk id="13" creationId="{AA8C5965-7D49-4A2F-99FE-181ED33D92F9}"/>
          </ac:picMkLst>
        </pc:picChg>
        <pc:picChg chg="mod">
          <ac:chgData name="Bryan Kiel" userId="613a03e6-f214-4548-98b0-e9da8599de71" providerId="ADAL" clId="{44CF94AA-9EFD-4968-A245-B04909CD369E}" dt="2022-02-04T16:34:39.067" v="277" actId="1036"/>
          <ac:picMkLst>
            <pc:docMk/>
            <pc:sldMk cId="3314385374" sldId="267"/>
            <ac:picMk id="14" creationId="{2A11B215-6495-4D34-9F24-134D7DC4E65A}"/>
          </ac:picMkLst>
        </pc:picChg>
        <pc:picChg chg="mod">
          <ac:chgData name="Bryan Kiel" userId="613a03e6-f214-4548-98b0-e9da8599de71" providerId="ADAL" clId="{44CF94AA-9EFD-4968-A245-B04909CD369E}" dt="2022-02-04T16:34:39.067" v="277" actId="1036"/>
          <ac:picMkLst>
            <pc:docMk/>
            <pc:sldMk cId="3314385374" sldId="267"/>
            <ac:picMk id="15" creationId="{477B2E02-2513-4F72-9751-C3CC8E0BAE56}"/>
          </ac:picMkLst>
        </pc:picChg>
        <pc:picChg chg="mod">
          <ac:chgData name="Bryan Kiel" userId="613a03e6-f214-4548-98b0-e9da8599de71" providerId="ADAL" clId="{44CF94AA-9EFD-4968-A245-B04909CD369E}" dt="2022-02-04T16:34:39.067" v="277" actId="1036"/>
          <ac:picMkLst>
            <pc:docMk/>
            <pc:sldMk cId="3314385374" sldId="267"/>
            <ac:picMk id="16" creationId="{3088983F-045D-4AB4-930D-22495863B7EC}"/>
          </ac:picMkLst>
        </pc:picChg>
        <pc:picChg chg="mod">
          <ac:chgData name="Bryan Kiel" userId="613a03e6-f214-4548-98b0-e9da8599de71" providerId="ADAL" clId="{44CF94AA-9EFD-4968-A245-B04909CD369E}" dt="2022-02-04T16:34:39.067" v="277" actId="1036"/>
          <ac:picMkLst>
            <pc:docMk/>
            <pc:sldMk cId="3314385374" sldId="267"/>
            <ac:picMk id="17" creationId="{B4714D6E-D678-485C-91B0-03266CF415AC}"/>
          </ac:picMkLst>
        </pc:picChg>
      </pc:sldChg>
      <pc:sldChg chg="modSp mod">
        <pc:chgData name="Bryan Kiel" userId="613a03e6-f214-4548-98b0-e9da8599de71" providerId="ADAL" clId="{44CF94AA-9EFD-4968-A245-B04909CD369E}" dt="2022-02-04T16:29:33.643" v="235" actId="1035"/>
        <pc:sldMkLst>
          <pc:docMk/>
          <pc:sldMk cId="962015281" sldId="268"/>
        </pc:sldMkLst>
        <pc:spChg chg="mod">
          <ac:chgData name="Bryan Kiel" userId="613a03e6-f214-4548-98b0-e9da8599de71" providerId="ADAL" clId="{44CF94AA-9EFD-4968-A245-B04909CD369E}" dt="2022-02-04T16:27:40.571" v="129" actId="20577"/>
          <ac:spMkLst>
            <pc:docMk/>
            <pc:sldMk cId="962015281" sldId="268"/>
            <ac:spMk id="8" creationId="{C829CA4D-9E93-4EC3-A2A1-BABC2D03401F}"/>
          </ac:spMkLst>
        </pc:spChg>
        <pc:picChg chg="mod">
          <ac:chgData name="Bryan Kiel" userId="613a03e6-f214-4548-98b0-e9da8599de71" providerId="ADAL" clId="{44CF94AA-9EFD-4968-A245-B04909CD369E}" dt="2022-02-04T16:29:27.878" v="224" actId="1035"/>
          <ac:picMkLst>
            <pc:docMk/>
            <pc:sldMk cId="962015281" sldId="268"/>
            <ac:picMk id="6" creationId="{2196486C-2D69-44E5-8B41-73C01C33F493}"/>
          </ac:picMkLst>
        </pc:picChg>
        <pc:picChg chg="mod">
          <ac:chgData name="Bryan Kiel" userId="613a03e6-f214-4548-98b0-e9da8599de71" providerId="ADAL" clId="{44CF94AA-9EFD-4968-A245-B04909CD369E}" dt="2022-02-04T16:29:27.878" v="224" actId="1035"/>
          <ac:picMkLst>
            <pc:docMk/>
            <pc:sldMk cId="962015281" sldId="268"/>
            <ac:picMk id="9" creationId="{09AC9555-205A-4807-8189-DEFB41D734D8}"/>
          </ac:picMkLst>
        </pc:picChg>
        <pc:picChg chg="mod">
          <ac:chgData name="Bryan Kiel" userId="613a03e6-f214-4548-98b0-e9da8599de71" providerId="ADAL" clId="{44CF94AA-9EFD-4968-A245-B04909CD369E}" dt="2022-02-04T16:29:27.878" v="224" actId="1035"/>
          <ac:picMkLst>
            <pc:docMk/>
            <pc:sldMk cId="962015281" sldId="268"/>
            <ac:picMk id="13" creationId="{103FD065-99F1-42AD-B687-DF3B44E0F234}"/>
          </ac:picMkLst>
        </pc:picChg>
        <pc:picChg chg="mod">
          <ac:chgData name="Bryan Kiel" userId="613a03e6-f214-4548-98b0-e9da8599de71" providerId="ADAL" clId="{44CF94AA-9EFD-4968-A245-B04909CD369E}" dt="2022-02-04T16:29:27.878" v="224" actId="1035"/>
          <ac:picMkLst>
            <pc:docMk/>
            <pc:sldMk cId="962015281" sldId="268"/>
            <ac:picMk id="14" creationId="{69859175-D269-46E2-9943-C0E8B661DBB1}"/>
          </ac:picMkLst>
        </pc:picChg>
        <pc:picChg chg="mod">
          <ac:chgData name="Bryan Kiel" userId="613a03e6-f214-4548-98b0-e9da8599de71" providerId="ADAL" clId="{44CF94AA-9EFD-4968-A245-B04909CD369E}" dt="2022-02-04T16:29:27.878" v="224" actId="1035"/>
          <ac:picMkLst>
            <pc:docMk/>
            <pc:sldMk cId="962015281" sldId="268"/>
            <ac:picMk id="16" creationId="{85C63936-07A0-4714-AD81-CF2917426CDB}"/>
          </ac:picMkLst>
        </pc:picChg>
        <pc:picChg chg="mod">
          <ac:chgData name="Bryan Kiel" userId="613a03e6-f214-4548-98b0-e9da8599de71" providerId="ADAL" clId="{44CF94AA-9EFD-4968-A245-B04909CD369E}" dt="2022-02-04T16:29:33.643" v="235" actId="1035"/>
          <ac:picMkLst>
            <pc:docMk/>
            <pc:sldMk cId="962015281" sldId="268"/>
            <ac:picMk id="19" creationId="{B98CB411-63F3-4E16-9256-D8D9899BCC13}"/>
          </ac:picMkLst>
        </pc:picChg>
        <pc:picChg chg="mod">
          <ac:chgData name="Bryan Kiel" userId="613a03e6-f214-4548-98b0-e9da8599de71" providerId="ADAL" clId="{44CF94AA-9EFD-4968-A245-B04909CD369E}" dt="2022-02-04T16:29:33.643" v="235" actId="1035"/>
          <ac:picMkLst>
            <pc:docMk/>
            <pc:sldMk cId="962015281" sldId="268"/>
            <ac:picMk id="20" creationId="{6C220FBA-26BB-4627-918D-F27A78E4097E}"/>
          </ac:picMkLst>
        </pc:picChg>
        <pc:picChg chg="mod">
          <ac:chgData name="Bryan Kiel" userId="613a03e6-f214-4548-98b0-e9da8599de71" providerId="ADAL" clId="{44CF94AA-9EFD-4968-A245-B04909CD369E}" dt="2022-02-04T16:29:33.643" v="235" actId="1035"/>
          <ac:picMkLst>
            <pc:docMk/>
            <pc:sldMk cId="962015281" sldId="268"/>
            <ac:picMk id="21" creationId="{8050C555-97F5-4E42-8BE8-BB4116A88E0F}"/>
          </ac:picMkLst>
        </pc:picChg>
        <pc:picChg chg="mod">
          <ac:chgData name="Bryan Kiel" userId="613a03e6-f214-4548-98b0-e9da8599de71" providerId="ADAL" clId="{44CF94AA-9EFD-4968-A245-B04909CD369E}" dt="2022-02-04T16:29:33.643" v="235" actId="1035"/>
          <ac:picMkLst>
            <pc:docMk/>
            <pc:sldMk cId="962015281" sldId="268"/>
            <ac:picMk id="22" creationId="{42F26B9B-637A-438E-9883-EBA214651CFD}"/>
          </ac:picMkLst>
        </pc:picChg>
        <pc:picChg chg="mod">
          <ac:chgData name="Bryan Kiel" userId="613a03e6-f214-4548-98b0-e9da8599de71" providerId="ADAL" clId="{44CF94AA-9EFD-4968-A245-B04909CD369E}" dt="2022-02-04T16:29:33.643" v="235" actId="1035"/>
          <ac:picMkLst>
            <pc:docMk/>
            <pc:sldMk cId="962015281" sldId="268"/>
            <ac:picMk id="23" creationId="{6416F41B-42A2-411E-BD25-5D2E22AC421D}"/>
          </ac:picMkLst>
        </pc:picChg>
        <pc:picChg chg="mod">
          <ac:chgData name="Bryan Kiel" userId="613a03e6-f214-4548-98b0-e9da8599de71" providerId="ADAL" clId="{44CF94AA-9EFD-4968-A245-B04909CD369E}" dt="2022-02-04T16:29:33.643" v="235" actId="1035"/>
          <ac:picMkLst>
            <pc:docMk/>
            <pc:sldMk cId="962015281" sldId="268"/>
            <ac:picMk id="24" creationId="{ABF7FA3A-2A98-4572-AD1A-C44C14E44718}"/>
          </ac:picMkLst>
        </pc:picChg>
        <pc:picChg chg="mod">
          <ac:chgData name="Bryan Kiel" userId="613a03e6-f214-4548-98b0-e9da8599de71" providerId="ADAL" clId="{44CF94AA-9EFD-4968-A245-B04909CD369E}" dt="2022-02-04T16:29:33.643" v="235" actId="1035"/>
          <ac:picMkLst>
            <pc:docMk/>
            <pc:sldMk cId="962015281" sldId="268"/>
            <ac:picMk id="25" creationId="{8AB4DCD2-FFFA-4034-930D-E8BB642A8129}"/>
          </ac:picMkLst>
        </pc:picChg>
        <pc:picChg chg="mod">
          <ac:chgData name="Bryan Kiel" userId="613a03e6-f214-4548-98b0-e9da8599de71" providerId="ADAL" clId="{44CF94AA-9EFD-4968-A245-B04909CD369E}" dt="2022-02-04T16:29:27.878" v="224" actId="1035"/>
          <ac:picMkLst>
            <pc:docMk/>
            <pc:sldMk cId="962015281" sldId="268"/>
            <ac:picMk id="26" creationId="{F28E5DEA-2331-484C-8B92-BD841EA3514C}"/>
          </ac:picMkLst>
        </pc:picChg>
      </pc:sldChg>
      <pc:sldChg chg="modSp mod">
        <pc:chgData name="Bryan Kiel" userId="613a03e6-f214-4548-98b0-e9da8599de71" providerId="ADAL" clId="{44CF94AA-9EFD-4968-A245-B04909CD369E}" dt="2022-02-04T16:29:46.164" v="251" actId="1035"/>
        <pc:sldMkLst>
          <pc:docMk/>
          <pc:sldMk cId="1180643063" sldId="269"/>
        </pc:sldMkLst>
        <pc:spChg chg="mod">
          <ac:chgData name="Bryan Kiel" userId="613a03e6-f214-4548-98b0-e9da8599de71" providerId="ADAL" clId="{44CF94AA-9EFD-4968-A245-B04909CD369E}" dt="2022-02-04T16:27:32.431" v="124" actId="207"/>
          <ac:spMkLst>
            <pc:docMk/>
            <pc:sldMk cId="1180643063" sldId="269"/>
            <ac:spMk id="8" creationId="{C829CA4D-9E93-4EC3-A2A1-BABC2D03401F}"/>
          </ac:spMkLst>
        </pc:spChg>
        <pc:picChg chg="mod">
          <ac:chgData name="Bryan Kiel" userId="613a03e6-f214-4548-98b0-e9da8599de71" providerId="ADAL" clId="{44CF94AA-9EFD-4968-A245-B04909CD369E}" dt="2022-02-04T16:29:42.542" v="245" actId="1035"/>
          <ac:picMkLst>
            <pc:docMk/>
            <pc:sldMk cId="1180643063" sldId="269"/>
            <ac:picMk id="13" creationId="{2CC52A9D-1495-46C3-A284-72791C83BC3E}"/>
          </ac:picMkLst>
        </pc:picChg>
        <pc:picChg chg="mod">
          <ac:chgData name="Bryan Kiel" userId="613a03e6-f214-4548-98b0-e9da8599de71" providerId="ADAL" clId="{44CF94AA-9EFD-4968-A245-B04909CD369E}" dt="2022-02-04T16:29:42.542" v="245" actId="1035"/>
          <ac:picMkLst>
            <pc:docMk/>
            <pc:sldMk cId="1180643063" sldId="269"/>
            <ac:picMk id="14" creationId="{F5967C68-B219-4335-A59C-105D5BD7413F}"/>
          </ac:picMkLst>
        </pc:picChg>
        <pc:picChg chg="mod">
          <ac:chgData name="Bryan Kiel" userId="613a03e6-f214-4548-98b0-e9da8599de71" providerId="ADAL" clId="{44CF94AA-9EFD-4968-A245-B04909CD369E}" dt="2022-02-04T16:29:46.164" v="251" actId="1035"/>
          <ac:picMkLst>
            <pc:docMk/>
            <pc:sldMk cId="1180643063" sldId="269"/>
            <ac:picMk id="15" creationId="{2AD0753D-5EDF-4758-8D44-E7A780B972C2}"/>
          </ac:picMkLst>
        </pc:picChg>
        <pc:picChg chg="mod">
          <ac:chgData name="Bryan Kiel" userId="613a03e6-f214-4548-98b0-e9da8599de71" providerId="ADAL" clId="{44CF94AA-9EFD-4968-A245-B04909CD369E}" dt="2022-02-04T16:29:46.164" v="251" actId="1035"/>
          <ac:picMkLst>
            <pc:docMk/>
            <pc:sldMk cId="1180643063" sldId="269"/>
            <ac:picMk id="16" creationId="{9453ADAA-3BA9-4C6A-BA26-B6F6244669C1}"/>
          </ac:picMkLst>
        </pc:picChg>
        <pc:picChg chg="mod">
          <ac:chgData name="Bryan Kiel" userId="613a03e6-f214-4548-98b0-e9da8599de71" providerId="ADAL" clId="{44CF94AA-9EFD-4968-A245-B04909CD369E}" dt="2022-02-04T16:29:42.542" v="245" actId="1035"/>
          <ac:picMkLst>
            <pc:docMk/>
            <pc:sldMk cId="1180643063" sldId="269"/>
            <ac:picMk id="17" creationId="{5E3F30D1-D5E3-4EC3-99A0-A6A86BEA58AB}"/>
          </ac:picMkLst>
        </pc:picChg>
        <pc:picChg chg="mod">
          <ac:chgData name="Bryan Kiel" userId="613a03e6-f214-4548-98b0-e9da8599de71" providerId="ADAL" clId="{44CF94AA-9EFD-4968-A245-B04909CD369E}" dt="2022-02-04T16:29:42.542" v="245" actId="1035"/>
          <ac:picMkLst>
            <pc:docMk/>
            <pc:sldMk cId="1180643063" sldId="269"/>
            <ac:picMk id="18" creationId="{C33AE000-AC56-4859-A738-C4DEACF5B358}"/>
          </ac:picMkLst>
        </pc:picChg>
        <pc:picChg chg="mod">
          <ac:chgData name="Bryan Kiel" userId="613a03e6-f214-4548-98b0-e9da8599de71" providerId="ADAL" clId="{44CF94AA-9EFD-4968-A245-B04909CD369E}" dt="2022-02-04T16:29:42.542" v="245" actId="1035"/>
          <ac:picMkLst>
            <pc:docMk/>
            <pc:sldMk cId="1180643063" sldId="269"/>
            <ac:picMk id="19" creationId="{F543AF69-D9B6-4B9B-BD29-2EAD6821DF7C}"/>
          </ac:picMkLst>
        </pc:picChg>
        <pc:picChg chg="mod">
          <ac:chgData name="Bryan Kiel" userId="613a03e6-f214-4548-98b0-e9da8599de71" providerId="ADAL" clId="{44CF94AA-9EFD-4968-A245-B04909CD369E}" dt="2022-02-04T16:29:42.542" v="245" actId="1035"/>
          <ac:picMkLst>
            <pc:docMk/>
            <pc:sldMk cId="1180643063" sldId="269"/>
            <ac:picMk id="20" creationId="{84885BCC-33CE-4718-A099-64F97D728B11}"/>
          </ac:picMkLst>
        </pc:picChg>
      </pc:sldChg>
      <pc:sldChg chg="modSp mod">
        <pc:chgData name="Bryan Kiel" userId="613a03e6-f214-4548-98b0-e9da8599de71" providerId="ADAL" clId="{44CF94AA-9EFD-4968-A245-B04909CD369E}" dt="2022-02-04T16:29:01.288" v="192" actId="1036"/>
        <pc:sldMkLst>
          <pc:docMk/>
          <pc:sldMk cId="350097860" sldId="270"/>
        </pc:sldMkLst>
        <pc:spChg chg="mod">
          <ac:chgData name="Bryan Kiel" userId="613a03e6-f214-4548-98b0-e9da8599de71" providerId="ADAL" clId="{44CF94AA-9EFD-4968-A245-B04909CD369E}" dt="2022-02-04T16:27:55.355" v="143" actId="20577"/>
          <ac:spMkLst>
            <pc:docMk/>
            <pc:sldMk cId="350097860" sldId="270"/>
            <ac:spMk id="8" creationId="{CE7DC52B-CC70-4061-93ED-F4C2DD548EB5}"/>
          </ac:spMkLst>
        </pc:spChg>
        <pc:picChg chg="mod">
          <ac:chgData name="Bryan Kiel" userId="613a03e6-f214-4548-98b0-e9da8599de71" providerId="ADAL" clId="{44CF94AA-9EFD-4968-A245-B04909CD369E}" dt="2022-02-04T16:29:01.288" v="192" actId="1036"/>
          <ac:picMkLst>
            <pc:docMk/>
            <pc:sldMk cId="350097860" sldId="270"/>
            <ac:picMk id="12" creationId="{3163DD82-3E5E-4D00-A5B1-4C9B39E38AF9}"/>
          </ac:picMkLst>
        </pc:picChg>
        <pc:picChg chg="mod">
          <ac:chgData name="Bryan Kiel" userId="613a03e6-f214-4548-98b0-e9da8599de71" providerId="ADAL" clId="{44CF94AA-9EFD-4968-A245-B04909CD369E}" dt="2022-02-04T16:29:01.288" v="192" actId="1036"/>
          <ac:picMkLst>
            <pc:docMk/>
            <pc:sldMk cId="350097860" sldId="270"/>
            <ac:picMk id="13" creationId="{E7A1A047-844A-4BEB-9AC1-85D87F0D0787}"/>
          </ac:picMkLst>
        </pc:picChg>
        <pc:picChg chg="mod">
          <ac:chgData name="Bryan Kiel" userId="613a03e6-f214-4548-98b0-e9da8599de71" providerId="ADAL" clId="{44CF94AA-9EFD-4968-A245-B04909CD369E}" dt="2022-02-04T16:28:57.328" v="189" actId="1035"/>
          <ac:picMkLst>
            <pc:docMk/>
            <pc:sldMk cId="350097860" sldId="270"/>
            <ac:picMk id="14" creationId="{8A0FBF99-A330-435D-8C7B-8491335DC137}"/>
          </ac:picMkLst>
        </pc:picChg>
        <pc:picChg chg="mod">
          <ac:chgData name="Bryan Kiel" userId="613a03e6-f214-4548-98b0-e9da8599de71" providerId="ADAL" clId="{44CF94AA-9EFD-4968-A245-B04909CD369E}" dt="2022-02-04T16:28:57.328" v="189" actId="1035"/>
          <ac:picMkLst>
            <pc:docMk/>
            <pc:sldMk cId="350097860" sldId="270"/>
            <ac:picMk id="15" creationId="{966A955F-21BE-4BF4-BD39-3FCC23F946CF}"/>
          </ac:picMkLst>
        </pc:picChg>
        <pc:picChg chg="mod">
          <ac:chgData name="Bryan Kiel" userId="613a03e6-f214-4548-98b0-e9da8599de71" providerId="ADAL" clId="{44CF94AA-9EFD-4968-A245-B04909CD369E}" dt="2022-02-04T16:28:57.328" v="189" actId="1035"/>
          <ac:picMkLst>
            <pc:docMk/>
            <pc:sldMk cId="350097860" sldId="270"/>
            <ac:picMk id="16" creationId="{03C6908E-81F9-4515-BB88-A1D1B0AD4B6C}"/>
          </ac:picMkLst>
        </pc:picChg>
        <pc:picChg chg="mod">
          <ac:chgData name="Bryan Kiel" userId="613a03e6-f214-4548-98b0-e9da8599de71" providerId="ADAL" clId="{44CF94AA-9EFD-4968-A245-B04909CD369E}" dt="2022-02-04T16:28:57.328" v="189" actId="1035"/>
          <ac:picMkLst>
            <pc:docMk/>
            <pc:sldMk cId="350097860" sldId="270"/>
            <ac:picMk id="17" creationId="{A7BCA24E-3C88-40CF-AF7F-77507F2D0F1C}"/>
          </ac:picMkLst>
        </pc:picChg>
        <pc:picChg chg="mod">
          <ac:chgData name="Bryan Kiel" userId="613a03e6-f214-4548-98b0-e9da8599de71" providerId="ADAL" clId="{44CF94AA-9EFD-4968-A245-B04909CD369E}" dt="2022-02-04T16:28:57.328" v="189" actId="1035"/>
          <ac:picMkLst>
            <pc:docMk/>
            <pc:sldMk cId="350097860" sldId="270"/>
            <ac:picMk id="18" creationId="{D02266D3-84E9-41F0-A65B-267839F64F82}"/>
          </ac:picMkLst>
        </pc:picChg>
        <pc:picChg chg="mod">
          <ac:chgData name="Bryan Kiel" userId="613a03e6-f214-4548-98b0-e9da8599de71" providerId="ADAL" clId="{44CF94AA-9EFD-4968-A245-B04909CD369E}" dt="2022-02-04T16:28:57.328" v="189" actId="1035"/>
          <ac:picMkLst>
            <pc:docMk/>
            <pc:sldMk cId="350097860" sldId="270"/>
            <ac:picMk id="19" creationId="{6A8249AB-D114-4AE5-A170-FA59C1F03C25}"/>
          </ac:picMkLst>
        </pc:picChg>
        <pc:picChg chg="mod">
          <ac:chgData name="Bryan Kiel" userId="613a03e6-f214-4548-98b0-e9da8599de71" providerId="ADAL" clId="{44CF94AA-9EFD-4968-A245-B04909CD369E}" dt="2022-02-04T16:28:57.328" v="189" actId="1035"/>
          <ac:picMkLst>
            <pc:docMk/>
            <pc:sldMk cId="350097860" sldId="270"/>
            <ac:picMk id="20" creationId="{1CE464CA-8648-4032-A8D9-317347C8D84A}"/>
          </ac:picMkLst>
        </pc:picChg>
        <pc:picChg chg="mod">
          <ac:chgData name="Bryan Kiel" userId="613a03e6-f214-4548-98b0-e9da8599de71" providerId="ADAL" clId="{44CF94AA-9EFD-4968-A245-B04909CD369E}" dt="2022-02-04T16:28:57.328" v="189" actId="1035"/>
          <ac:picMkLst>
            <pc:docMk/>
            <pc:sldMk cId="350097860" sldId="270"/>
            <ac:picMk id="21" creationId="{09D61AED-9A8F-40CE-8E66-7F22F4AC4586}"/>
          </ac:picMkLst>
        </pc:picChg>
        <pc:picChg chg="mod">
          <ac:chgData name="Bryan Kiel" userId="613a03e6-f214-4548-98b0-e9da8599de71" providerId="ADAL" clId="{44CF94AA-9EFD-4968-A245-B04909CD369E}" dt="2022-02-04T16:28:57.328" v="189" actId="1035"/>
          <ac:picMkLst>
            <pc:docMk/>
            <pc:sldMk cId="350097860" sldId="270"/>
            <ac:picMk id="23" creationId="{0B8591D4-C75C-4FFF-9FEB-417C8874FC40}"/>
          </ac:picMkLst>
        </pc:picChg>
      </pc:sldChg>
      <pc:sldChg chg="modSp mod">
        <pc:chgData name="Bryan Kiel" userId="613a03e6-f214-4548-98b0-e9da8599de71" providerId="ADAL" clId="{44CF94AA-9EFD-4968-A245-B04909CD369E}" dt="2022-02-04T16:55:49.748" v="371" actId="1035"/>
        <pc:sldMkLst>
          <pc:docMk/>
          <pc:sldMk cId="2222257068" sldId="271"/>
        </pc:sldMkLst>
        <pc:spChg chg="mod">
          <ac:chgData name="Bryan Kiel" userId="613a03e6-f214-4548-98b0-e9da8599de71" providerId="ADAL" clId="{44CF94AA-9EFD-4968-A245-B04909CD369E}" dt="2022-02-04T16:26:38.119" v="90" actId="20577"/>
          <ac:spMkLst>
            <pc:docMk/>
            <pc:sldMk cId="2222257068" sldId="271"/>
            <ac:spMk id="8" creationId="{CE7DC52B-CC70-4061-93ED-F4C2DD548EB5}"/>
          </ac:spMkLst>
        </pc:spChg>
        <pc:picChg chg="mod">
          <ac:chgData name="Bryan Kiel" userId="613a03e6-f214-4548-98b0-e9da8599de71" providerId="ADAL" clId="{44CF94AA-9EFD-4968-A245-B04909CD369E}" dt="2022-02-04T16:55:49.748" v="371" actId="1035"/>
          <ac:picMkLst>
            <pc:docMk/>
            <pc:sldMk cId="2222257068" sldId="271"/>
            <ac:picMk id="11" creationId="{FFA3D15F-BD0A-4EEC-A435-5472919D26E7}"/>
          </ac:picMkLst>
        </pc:picChg>
        <pc:picChg chg="mod">
          <ac:chgData name="Bryan Kiel" userId="613a03e6-f214-4548-98b0-e9da8599de71" providerId="ADAL" clId="{44CF94AA-9EFD-4968-A245-B04909CD369E}" dt="2022-02-04T16:55:49.748" v="371" actId="1035"/>
          <ac:picMkLst>
            <pc:docMk/>
            <pc:sldMk cId="2222257068" sldId="271"/>
            <ac:picMk id="12" creationId="{42DF7F52-CC17-4ACA-9C0D-6E3F1CEEBDA7}"/>
          </ac:picMkLst>
        </pc:picChg>
        <pc:picChg chg="mod">
          <ac:chgData name="Bryan Kiel" userId="613a03e6-f214-4548-98b0-e9da8599de71" providerId="ADAL" clId="{44CF94AA-9EFD-4968-A245-B04909CD369E}" dt="2022-02-04T16:55:49.748" v="371" actId="1035"/>
          <ac:picMkLst>
            <pc:docMk/>
            <pc:sldMk cId="2222257068" sldId="271"/>
            <ac:picMk id="13" creationId="{0EE30DF0-5001-48D5-A3DC-9DD762575722}"/>
          </ac:picMkLst>
        </pc:picChg>
        <pc:picChg chg="mod">
          <ac:chgData name="Bryan Kiel" userId="613a03e6-f214-4548-98b0-e9da8599de71" providerId="ADAL" clId="{44CF94AA-9EFD-4968-A245-B04909CD369E}" dt="2022-02-04T16:55:49.748" v="371" actId="1035"/>
          <ac:picMkLst>
            <pc:docMk/>
            <pc:sldMk cId="2222257068" sldId="271"/>
            <ac:picMk id="14" creationId="{4A46A2B9-EA0B-4909-A0E5-EF96DE8CF125}"/>
          </ac:picMkLst>
        </pc:picChg>
        <pc:picChg chg="mod">
          <ac:chgData name="Bryan Kiel" userId="613a03e6-f214-4548-98b0-e9da8599de71" providerId="ADAL" clId="{44CF94AA-9EFD-4968-A245-B04909CD369E}" dt="2022-02-04T16:55:49.748" v="371" actId="1035"/>
          <ac:picMkLst>
            <pc:docMk/>
            <pc:sldMk cId="2222257068" sldId="271"/>
            <ac:picMk id="15" creationId="{44D99060-A91B-4E7E-9182-A1C4CC39FF38}"/>
          </ac:picMkLst>
        </pc:picChg>
        <pc:picChg chg="mod">
          <ac:chgData name="Bryan Kiel" userId="613a03e6-f214-4548-98b0-e9da8599de71" providerId="ADAL" clId="{44CF94AA-9EFD-4968-A245-B04909CD369E}" dt="2022-02-04T16:55:49.748" v="371" actId="1035"/>
          <ac:picMkLst>
            <pc:docMk/>
            <pc:sldMk cId="2222257068" sldId="271"/>
            <ac:picMk id="16" creationId="{74953DBE-258E-495A-B8A6-97B45670B8B6}"/>
          </ac:picMkLst>
        </pc:picChg>
        <pc:picChg chg="mod">
          <ac:chgData name="Bryan Kiel" userId="613a03e6-f214-4548-98b0-e9da8599de71" providerId="ADAL" clId="{44CF94AA-9EFD-4968-A245-B04909CD369E}" dt="2022-02-04T16:55:43.275" v="358" actId="1035"/>
          <ac:picMkLst>
            <pc:docMk/>
            <pc:sldMk cId="2222257068" sldId="271"/>
            <ac:picMk id="17" creationId="{A20FC045-99C5-43A6-9619-29EC8F3884E5}"/>
          </ac:picMkLst>
        </pc:picChg>
        <pc:picChg chg="mod">
          <ac:chgData name="Bryan Kiel" userId="613a03e6-f214-4548-98b0-e9da8599de71" providerId="ADAL" clId="{44CF94AA-9EFD-4968-A245-B04909CD369E}" dt="2022-02-04T16:55:43.275" v="358" actId="1035"/>
          <ac:picMkLst>
            <pc:docMk/>
            <pc:sldMk cId="2222257068" sldId="271"/>
            <ac:picMk id="18" creationId="{076DE6FB-63E8-4530-B15E-B998E7ED3B4A}"/>
          </ac:picMkLst>
        </pc:picChg>
        <pc:picChg chg="mod">
          <ac:chgData name="Bryan Kiel" userId="613a03e6-f214-4548-98b0-e9da8599de71" providerId="ADAL" clId="{44CF94AA-9EFD-4968-A245-B04909CD369E}" dt="2022-02-04T16:55:43.275" v="358" actId="1035"/>
          <ac:picMkLst>
            <pc:docMk/>
            <pc:sldMk cId="2222257068" sldId="271"/>
            <ac:picMk id="19" creationId="{3B68D4CD-3D4F-4F8C-8811-DA7307AD64B0}"/>
          </ac:picMkLst>
        </pc:picChg>
      </pc:sldChg>
      <pc:sldChg chg="modSp mod">
        <pc:chgData name="Bryan Kiel" userId="613a03e6-f214-4548-98b0-e9da8599de71" providerId="ADAL" clId="{44CF94AA-9EFD-4968-A245-B04909CD369E}" dt="2022-02-04T16:34:29.172" v="265" actId="1036"/>
        <pc:sldMkLst>
          <pc:docMk/>
          <pc:sldMk cId="410350062" sldId="272"/>
        </pc:sldMkLst>
        <pc:spChg chg="mod">
          <ac:chgData name="Bryan Kiel" userId="613a03e6-f214-4548-98b0-e9da8599de71" providerId="ADAL" clId="{44CF94AA-9EFD-4968-A245-B04909CD369E}" dt="2022-02-04T16:27:09.497" v="115" actId="20577"/>
          <ac:spMkLst>
            <pc:docMk/>
            <pc:sldMk cId="410350062" sldId="272"/>
            <ac:spMk id="8" creationId="{CE7DC52B-CC70-4061-93ED-F4C2DD548EB5}"/>
          </ac:spMkLst>
        </pc:spChg>
        <pc:picChg chg="mod">
          <ac:chgData name="Bryan Kiel" userId="613a03e6-f214-4548-98b0-e9da8599de71" providerId="ADAL" clId="{44CF94AA-9EFD-4968-A245-B04909CD369E}" dt="2022-02-04T16:34:29.172" v="265" actId="1036"/>
          <ac:picMkLst>
            <pc:docMk/>
            <pc:sldMk cId="410350062" sldId="272"/>
            <ac:picMk id="13" creationId="{AA8C5965-7D49-4A2F-99FE-181ED33D92F9}"/>
          </ac:picMkLst>
        </pc:picChg>
        <pc:picChg chg="mod">
          <ac:chgData name="Bryan Kiel" userId="613a03e6-f214-4548-98b0-e9da8599de71" providerId="ADAL" clId="{44CF94AA-9EFD-4968-A245-B04909CD369E}" dt="2022-02-04T16:34:29.172" v="265" actId="1036"/>
          <ac:picMkLst>
            <pc:docMk/>
            <pc:sldMk cId="410350062" sldId="272"/>
            <ac:picMk id="14" creationId="{2A11B215-6495-4D34-9F24-134D7DC4E65A}"/>
          </ac:picMkLst>
        </pc:picChg>
        <pc:picChg chg="mod">
          <ac:chgData name="Bryan Kiel" userId="613a03e6-f214-4548-98b0-e9da8599de71" providerId="ADAL" clId="{44CF94AA-9EFD-4968-A245-B04909CD369E}" dt="2022-02-04T16:34:29.172" v="265" actId="1036"/>
          <ac:picMkLst>
            <pc:docMk/>
            <pc:sldMk cId="410350062" sldId="272"/>
            <ac:picMk id="15" creationId="{477B2E02-2513-4F72-9751-C3CC8E0BAE56}"/>
          </ac:picMkLst>
        </pc:picChg>
        <pc:picChg chg="mod">
          <ac:chgData name="Bryan Kiel" userId="613a03e6-f214-4548-98b0-e9da8599de71" providerId="ADAL" clId="{44CF94AA-9EFD-4968-A245-B04909CD369E}" dt="2022-02-04T16:34:29.172" v="265" actId="1036"/>
          <ac:picMkLst>
            <pc:docMk/>
            <pc:sldMk cId="410350062" sldId="272"/>
            <ac:picMk id="17" creationId="{B4714D6E-D678-485C-91B0-03266CF415AC}"/>
          </ac:picMkLst>
        </pc:picChg>
        <pc:picChg chg="mod">
          <ac:chgData name="Bryan Kiel" userId="613a03e6-f214-4548-98b0-e9da8599de71" providerId="ADAL" clId="{44CF94AA-9EFD-4968-A245-B04909CD369E}" dt="2022-02-04T16:34:29.172" v="265" actId="1036"/>
          <ac:picMkLst>
            <pc:docMk/>
            <pc:sldMk cId="410350062" sldId="272"/>
            <ac:picMk id="21" creationId="{224797A9-4E07-45F8-9897-EB0BA61CA21C}"/>
          </ac:picMkLst>
        </pc:picChg>
      </pc:sldChg>
      <pc:sldChg chg="modSp mod">
        <pc:chgData name="Bryan Kiel" userId="613a03e6-f214-4548-98b0-e9da8599de71" providerId="ADAL" clId="{44CF94AA-9EFD-4968-A245-B04909CD369E}" dt="2022-02-04T16:56:32.924" v="461" actId="1035"/>
        <pc:sldMkLst>
          <pc:docMk/>
          <pc:sldMk cId="3462336728" sldId="273"/>
        </pc:sldMkLst>
        <pc:spChg chg="mod">
          <ac:chgData name="Bryan Kiel" userId="613a03e6-f214-4548-98b0-e9da8599de71" providerId="ADAL" clId="{44CF94AA-9EFD-4968-A245-B04909CD369E}" dt="2022-02-04T16:25:08.674" v="11" actId="20577"/>
          <ac:spMkLst>
            <pc:docMk/>
            <pc:sldMk cId="3462336728" sldId="273"/>
            <ac:spMk id="8" creationId="{CE7DC52B-CC70-4061-93ED-F4C2DD548EB5}"/>
          </ac:spMkLst>
        </pc:spChg>
        <pc:picChg chg="mod">
          <ac:chgData name="Bryan Kiel" userId="613a03e6-f214-4548-98b0-e9da8599de71" providerId="ADAL" clId="{44CF94AA-9EFD-4968-A245-B04909CD369E}" dt="2022-02-04T16:56:28.796" v="448" actId="1035"/>
          <ac:picMkLst>
            <pc:docMk/>
            <pc:sldMk cId="3462336728" sldId="273"/>
            <ac:picMk id="7" creationId="{97BCD0F8-A786-4291-BAB3-D20CD28EBC42}"/>
          </ac:picMkLst>
        </pc:picChg>
        <pc:picChg chg="mod">
          <ac:chgData name="Bryan Kiel" userId="613a03e6-f214-4548-98b0-e9da8599de71" providerId="ADAL" clId="{44CF94AA-9EFD-4968-A245-B04909CD369E}" dt="2022-02-04T16:56:28.796" v="448" actId="1035"/>
          <ac:picMkLst>
            <pc:docMk/>
            <pc:sldMk cId="3462336728" sldId="273"/>
            <ac:picMk id="13" creationId="{E503BBAF-8431-4E6B-83A0-A16560F14B95}"/>
          </ac:picMkLst>
        </pc:picChg>
        <pc:picChg chg="mod">
          <ac:chgData name="Bryan Kiel" userId="613a03e6-f214-4548-98b0-e9da8599de71" providerId="ADAL" clId="{44CF94AA-9EFD-4968-A245-B04909CD369E}" dt="2022-02-04T16:56:28.796" v="448" actId="1035"/>
          <ac:picMkLst>
            <pc:docMk/>
            <pc:sldMk cId="3462336728" sldId="273"/>
            <ac:picMk id="14" creationId="{AB9EE074-D188-455F-B786-2F9D254C3B01}"/>
          </ac:picMkLst>
        </pc:picChg>
        <pc:picChg chg="mod">
          <ac:chgData name="Bryan Kiel" userId="613a03e6-f214-4548-98b0-e9da8599de71" providerId="ADAL" clId="{44CF94AA-9EFD-4968-A245-B04909CD369E}" dt="2022-02-04T16:56:28.796" v="448" actId="1035"/>
          <ac:picMkLst>
            <pc:docMk/>
            <pc:sldMk cId="3462336728" sldId="273"/>
            <ac:picMk id="15" creationId="{A91D9EC4-A32C-4EB8-857C-94AC7F0A5246}"/>
          </ac:picMkLst>
        </pc:picChg>
        <pc:picChg chg="mod">
          <ac:chgData name="Bryan Kiel" userId="613a03e6-f214-4548-98b0-e9da8599de71" providerId="ADAL" clId="{44CF94AA-9EFD-4968-A245-B04909CD369E}" dt="2022-02-04T16:56:28.796" v="448" actId="1035"/>
          <ac:picMkLst>
            <pc:docMk/>
            <pc:sldMk cId="3462336728" sldId="273"/>
            <ac:picMk id="18" creationId="{DC2189CA-59E7-48E0-BFA7-B59D8FBB65A0}"/>
          </ac:picMkLst>
        </pc:picChg>
        <pc:picChg chg="mod">
          <ac:chgData name="Bryan Kiel" userId="613a03e6-f214-4548-98b0-e9da8599de71" providerId="ADAL" clId="{44CF94AA-9EFD-4968-A245-B04909CD369E}" dt="2022-02-04T16:56:28.796" v="448" actId="1035"/>
          <ac:picMkLst>
            <pc:docMk/>
            <pc:sldMk cId="3462336728" sldId="273"/>
            <ac:picMk id="19" creationId="{68A5DF38-2F51-44C9-BB40-D3E877F16041}"/>
          </ac:picMkLst>
        </pc:picChg>
        <pc:picChg chg="mod">
          <ac:chgData name="Bryan Kiel" userId="613a03e6-f214-4548-98b0-e9da8599de71" providerId="ADAL" clId="{44CF94AA-9EFD-4968-A245-B04909CD369E}" dt="2022-02-04T16:56:32.924" v="461" actId="1035"/>
          <ac:picMkLst>
            <pc:docMk/>
            <pc:sldMk cId="3462336728" sldId="273"/>
            <ac:picMk id="20" creationId="{5A13BFAB-1B6F-4B5F-8384-D46CCC42C44A}"/>
          </ac:picMkLst>
        </pc:picChg>
        <pc:picChg chg="mod">
          <ac:chgData name="Bryan Kiel" userId="613a03e6-f214-4548-98b0-e9da8599de71" providerId="ADAL" clId="{44CF94AA-9EFD-4968-A245-B04909CD369E}" dt="2022-02-04T16:56:32.924" v="461" actId="1035"/>
          <ac:picMkLst>
            <pc:docMk/>
            <pc:sldMk cId="3462336728" sldId="273"/>
            <ac:picMk id="21" creationId="{CDF0E9E9-1E5D-408B-AA97-9D53D78E869E}"/>
          </ac:picMkLst>
        </pc:picChg>
        <pc:picChg chg="mod">
          <ac:chgData name="Bryan Kiel" userId="613a03e6-f214-4548-98b0-e9da8599de71" providerId="ADAL" clId="{44CF94AA-9EFD-4968-A245-B04909CD369E}" dt="2022-02-04T16:56:32.924" v="461" actId="1035"/>
          <ac:picMkLst>
            <pc:docMk/>
            <pc:sldMk cId="3462336728" sldId="273"/>
            <ac:picMk id="22" creationId="{AB62FAD1-16CC-4AF4-83DA-2A3FFCEDCA73}"/>
          </ac:picMkLst>
        </pc:picChg>
        <pc:picChg chg="mod">
          <ac:chgData name="Bryan Kiel" userId="613a03e6-f214-4548-98b0-e9da8599de71" providerId="ADAL" clId="{44CF94AA-9EFD-4968-A245-B04909CD369E}" dt="2022-02-04T16:56:28.796" v="448" actId="1035"/>
          <ac:picMkLst>
            <pc:docMk/>
            <pc:sldMk cId="3462336728" sldId="273"/>
            <ac:picMk id="23" creationId="{7396218F-73AA-4601-A3F4-96530CB91F72}"/>
          </ac:picMkLst>
        </pc:picChg>
        <pc:picChg chg="mod">
          <ac:chgData name="Bryan Kiel" userId="613a03e6-f214-4548-98b0-e9da8599de71" providerId="ADAL" clId="{44CF94AA-9EFD-4968-A245-B04909CD369E}" dt="2022-02-04T16:56:28.796" v="448" actId="1035"/>
          <ac:picMkLst>
            <pc:docMk/>
            <pc:sldMk cId="3462336728" sldId="273"/>
            <ac:picMk id="24" creationId="{11C601CE-0BD5-4201-AE9A-38D12E579DA6}"/>
          </ac:picMkLst>
        </pc:picChg>
      </pc:sldChg>
      <pc:sldChg chg="modSp mod">
        <pc:chgData name="Bryan Kiel" userId="613a03e6-f214-4548-98b0-e9da8599de71" providerId="ADAL" clId="{44CF94AA-9EFD-4968-A245-B04909CD369E}" dt="2022-02-04T16:28:30.370" v="164" actId="1035"/>
        <pc:sldMkLst>
          <pc:docMk/>
          <pc:sldMk cId="2739169516" sldId="274"/>
        </pc:sldMkLst>
        <pc:spChg chg="mod">
          <ac:chgData name="Bryan Kiel" userId="613a03e6-f214-4548-98b0-e9da8599de71" providerId="ADAL" clId="{44CF94AA-9EFD-4968-A245-B04909CD369E}" dt="2022-02-04T16:28:15.969" v="153" actId="20577"/>
          <ac:spMkLst>
            <pc:docMk/>
            <pc:sldMk cId="2739169516" sldId="274"/>
            <ac:spMk id="8" creationId="{C829CA4D-9E93-4EC3-A2A1-BABC2D03401F}"/>
          </ac:spMkLst>
        </pc:spChg>
        <pc:picChg chg="mod">
          <ac:chgData name="Bryan Kiel" userId="613a03e6-f214-4548-98b0-e9da8599de71" providerId="ADAL" clId="{44CF94AA-9EFD-4968-A245-B04909CD369E}" dt="2022-02-04T16:28:30.370" v="164" actId="1035"/>
          <ac:picMkLst>
            <pc:docMk/>
            <pc:sldMk cId="2739169516" sldId="274"/>
            <ac:picMk id="9" creationId="{503389EC-EB51-4E60-AEF0-4A37A8CD3D65}"/>
          </ac:picMkLst>
        </pc:picChg>
        <pc:picChg chg="mod">
          <ac:chgData name="Bryan Kiel" userId="613a03e6-f214-4548-98b0-e9da8599de71" providerId="ADAL" clId="{44CF94AA-9EFD-4968-A245-B04909CD369E}" dt="2022-02-04T16:28:30.370" v="164" actId="1035"/>
          <ac:picMkLst>
            <pc:docMk/>
            <pc:sldMk cId="2739169516" sldId="274"/>
            <ac:picMk id="13" creationId="{ACDFDD7B-5849-4FE8-B68D-13CA26E2157F}"/>
          </ac:picMkLst>
        </pc:picChg>
        <pc:picChg chg="mod">
          <ac:chgData name="Bryan Kiel" userId="613a03e6-f214-4548-98b0-e9da8599de71" providerId="ADAL" clId="{44CF94AA-9EFD-4968-A245-B04909CD369E}" dt="2022-02-04T16:28:30.370" v="164" actId="1035"/>
          <ac:picMkLst>
            <pc:docMk/>
            <pc:sldMk cId="2739169516" sldId="274"/>
            <ac:picMk id="14" creationId="{DCCA5D80-CC5C-4261-98EA-35A6EBE1A8D1}"/>
          </ac:picMkLst>
        </pc:picChg>
        <pc:picChg chg="mod">
          <ac:chgData name="Bryan Kiel" userId="613a03e6-f214-4548-98b0-e9da8599de71" providerId="ADAL" clId="{44CF94AA-9EFD-4968-A245-B04909CD369E}" dt="2022-02-04T16:28:30.370" v="164" actId="1035"/>
          <ac:picMkLst>
            <pc:docMk/>
            <pc:sldMk cId="2739169516" sldId="274"/>
            <ac:picMk id="15" creationId="{12A47FCE-9D6B-4542-B25D-EB5296921310}"/>
          </ac:picMkLst>
        </pc:picChg>
        <pc:picChg chg="mod">
          <ac:chgData name="Bryan Kiel" userId="613a03e6-f214-4548-98b0-e9da8599de71" providerId="ADAL" clId="{44CF94AA-9EFD-4968-A245-B04909CD369E}" dt="2022-02-04T16:28:30.370" v="164" actId="1035"/>
          <ac:picMkLst>
            <pc:docMk/>
            <pc:sldMk cId="2739169516" sldId="274"/>
            <ac:picMk id="16" creationId="{4942C799-3A3F-4FB9-80D2-8D8D47709FF5}"/>
          </ac:picMkLst>
        </pc:picChg>
        <pc:picChg chg="mod">
          <ac:chgData name="Bryan Kiel" userId="613a03e6-f214-4548-98b0-e9da8599de71" providerId="ADAL" clId="{44CF94AA-9EFD-4968-A245-B04909CD369E}" dt="2022-02-04T16:28:30.370" v="164" actId="1035"/>
          <ac:picMkLst>
            <pc:docMk/>
            <pc:sldMk cId="2739169516" sldId="274"/>
            <ac:picMk id="17" creationId="{55A73003-441D-4FC2-8784-C60D5DDA54B1}"/>
          </ac:picMkLst>
        </pc:picChg>
        <pc:picChg chg="mod">
          <ac:chgData name="Bryan Kiel" userId="613a03e6-f214-4548-98b0-e9da8599de71" providerId="ADAL" clId="{44CF94AA-9EFD-4968-A245-B04909CD369E}" dt="2022-02-04T16:28:30.370" v="164" actId="1035"/>
          <ac:picMkLst>
            <pc:docMk/>
            <pc:sldMk cId="2739169516" sldId="274"/>
            <ac:picMk id="19" creationId="{B19AC594-1DC0-4FB5-B324-2333BC4144DF}"/>
          </ac:picMkLst>
        </pc:picChg>
        <pc:picChg chg="mod">
          <ac:chgData name="Bryan Kiel" userId="613a03e6-f214-4548-98b0-e9da8599de71" providerId="ADAL" clId="{44CF94AA-9EFD-4968-A245-B04909CD369E}" dt="2022-02-04T16:28:30.370" v="164" actId="1035"/>
          <ac:picMkLst>
            <pc:docMk/>
            <pc:sldMk cId="2739169516" sldId="274"/>
            <ac:picMk id="20" creationId="{90CC5371-94FC-4FCD-A07F-402BFAAD1F9A}"/>
          </ac:picMkLst>
        </pc:picChg>
        <pc:picChg chg="mod">
          <ac:chgData name="Bryan Kiel" userId="613a03e6-f214-4548-98b0-e9da8599de71" providerId="ADAL" clId="{44CF94AA-9EFD-4968-A245-B04909CD369E}" dt="2022-02-04T16:28:30.370" v="164" actId="1035"/>
          <ac:picMkLst>
            <pc:docMk/>
            <pc:sldMk cId="2739169516" sldId="274"/>
            <ac:picMk id="21" creationId="{0DD8D472-5C99-466A-B89F-6A4E4358F65B}"/>
          </ac:picMkLst>
        </pc:picChg>
        <pc:picChg chg="mod">
          <ac:chgData name="Bryan Kiel" userId="613a03e6-f214-4548-98b0-e9da8599de71" providerId="ADAL" clId="{44CF94AA-9EFD-4968-A245-B04909CD369E}" dt="2022-02-04T16:28:30.370" v="164" actId="1035"/>
          <ac:picMkLst>
            <pc:docMk/>
            <pc:sldMk cId="2739169516" sldId="274"/>
            <ac:picMk id="22" creationId="{06BDBC39-6608-4740-872E-185225D2FEDC}"/>
          </ac:picMkLst>
        </pc:picChg>
        <pc:picChg chg="mod">
          <ac:chgData name="Bryan Kiel" userId="613a03e6-f214-4548-98b0-e9da8599de71" providerId="ADAL" clId="{44CF94AA-9EFD-4968-A245-B04909CD369E}" dt="2022-02-04T16:28:30.370" v="164" actId="1035"/>
          <ac:picMkLst>
            <pc:docMk/>
            <pc:sldMk cId="2739169516" sldId="274"/>
            <ac:picMk id="28" creationId="{EF659235-6609-4D43-8330-EDF32E384110}"/>
          </ac:picMkLst>
        </pc:picChg>
        <pc:picChg chg="mod">
          <ac:chgData name="Bryan Kiel" userId="613a03e6-f214-4548-98b0-e9da8599de71" providerId="ADAL" clId="{44CF94AA-9EFD-4968-A245-B04909CD369E}" dt="2022-02-04T16:28:30.370" v="164" actId="1035"/>
          <ac:picMkLst>
            <pc:docMk/>
            <pc:sldMk cId="2739169516" sldId="274"/>
            <ac:picMk id="29" creationId="{E6D390CA-A720-41B4-9DF7-77A6A862567E}"/>
          </ac:picMkLst>
        </pc:picChg>
        <pc:picChg chg="mod">
          <ac:chgData name="Bryan Kiel" userId="613a03e6-f214-4548-98b0-e9da8599de71" providerId="ADAL" clId="{44CF94AA-9EFD-4968-A245-B04909CD369E}" dt="2022-02-04T16:28:30.370" v="164" actId="1035"/>
          <ac:picMkLst>
            <pc:docMk/>
            <pc:sldMk cId="2739169516" sldId="274"/>
            <ac:picMk id="30" creationId="{F8D37C04-16FF-4183-A14E-AC724A81D7FF}"/>
          </ac:picMkLst>
        </pc:picChg>
        <pc:picChg chg="mod">
          <ac:chgData name="Bryan Kiel" userId="613a03e6-f214-4548-98b0-e9da8599de71" providerId="ADAL" clId="{44CF94AA-9EFD-4968-A245-B04909CD369E}" dt="2022-02-04T16:28:30.370" v="164" actId="1035"/>
          <ac:picMkLst>
            <pc:docMk/>
            <pc:sldMk cId="2739169516" sldId="274"/>
            <ac:picMk id="31" creationId="{C1F1DD09-742F-424C-9DAA-A2A2A6538559}"/>
          </ac:picMkLst>
        </pc:picChg>
      </pc:sldChg>
    </pc:docChg>
  </pc:docChgLst>
  <pc:docChgLst>
    <pc:chgData name="Maci Wilson" userId="c9ba7705-94f4-4941-9e8a-9f1c07125868" providerId="ADAL" clId="{5B7C455D-047B-4702-801B-8EF880B2386F}"/>
    <pc:docChg chg="undo custSel addSld delSld modSld modMainMaster">
      <pc:chgData name="Maci Wilson" userId="c9ba7705-94f4-4941-9e8a-9f1c07125868" providerId="ADAL" clId="{5B7C455D-047B-4702-801B-8EF880B2386F}" dt="2023-02-01T19:32:27.171" v="5183" actId="20577"/>
      <pc:docMkLst>
        <pc:docMk/>
      </pc:docMkLst>
      <pc:sldChg chg="addSp delSp modSp mod setBg">
        <pc:chgData name="Maci Wilson" userId="c9ba7705-94f4-4941-9e8a-9f1c07125868" providerId="ADAL" clId="{5B7C455D-047B-4702-801B-8EF880B2386F}" dt="2023-01-30T16:45:09.071" v="5155"/>
        <pc:sldMkLst>
          <pc:docMk/>
          <pc:sldMk cId="1670252140" sldId="256"/>
        </pc:sldMkLst>
        <pc:spChg chg="mod">
          <ac:chgData name="Maci Wilson" userId="c9ba7705-94f4-4941-9e8a-9f1c07125868" providerId="ADAL" clId="{5B7C455D-047B-4702-801B-8EF880B2386F}" dt="2023-01-30T15:39:22.488" v="42" actId="1076"/>
          <ac:spMkLst>
            <pc:docMk/>
            <pc:sldMk cId="1670252140" sldId="256"/>
            <ac:spMk id="4" creationId="{D5B2BC59-134D-4AFC-B52F-67591CAB8762}"/>
          </ac:spMkLst>
        </pc:spChg>
        <pc:spChg chg="del">
          <ac:chgData name="Maci Wilson" userId="c9ba7705-94f4-4941-9e8a-9f1c07125868" providerId="ADAL" clId="{5B7C455D-047B-4702-801B-8EF880B2386F}" dt="2023-01-30T15:35:20.082" v="5" actId="478"/>
          <ac:spMkLst>
            <pc:docMk/>
            <pc:sldMk cId="1670252140" sldId="256"/>
            <ac:spMk id="5" creationId="{DE792D4C-BC71-4C81-B30F-3FAB72CE00EF}"/>
          </ac:spMkLst>
        </pc:spChg>
        <pc:spChg chg="add del mod">
          <ac:chgData name="Maci Wilson" userId="c9ba7705-94f4-4941-9e8a-9f1c07125868" providerId="ADAL" clId="{5B7C455D-047B-4702-801B-8EF880B2386F}" dt="2023-01-30T15:35:14.030" v="1"/>
          <ac:spMkLst>
            <pc:docMk/>
            <pc:sldMk cId="1670252140" sldId="256"/>
            <ac:spMk id="6" creationId="{41C7307B-9F84-1438-D32A-53442FDDBB0D}"/>
          </ac:spMkLst>
        </pc:spChg>
        <pc:picChg chg="mod">
          <ac:chgData name="Maci Wilson" userId="c9ba7705-94f4-4941-9e8a-9f1c07125868" providerId="ADAL" clId="{5B7C455D-047B-4702-801B-8EF880B2386F}" dt="2023-01-30T15:39:39.376" v="60" actId="1076"/>
          <ac:picMkLst>
            <pc:docMk/>
            <pc:sldMk cId="1670252140" sldId="256"/>
            <ac:picMk id="3" creationId="{FC42B927-D18E-4D60-9EB2-C4D4870F72F1}"/>
          </ac:picMkLst>
        </pc:picChg>
        <pc:picChg chg="add mod ord modCrop">
          <ac:chgData name="Maci Wilson" userId="c9ba7705-94f4-4941-9e8a-9f1c07125868" providerId="ADAL" clId="{5B7C455D-047B-4702-801B-8EF880B2386F}" dt="2023-01-30T15:39:33.793" v="58" actId="1036"/>
          <ac:picMkLst>
            <pc:docMk/>
            <pc:sldMk cId="1670252140" sldId="256"/>
            <ac:picMk id="8" creationId="{30EA537A-8696-A85B-1E94-9F14BA5E8DBC}"/>
          </ac:picMkLst>
        </pc:picChg>
        <pc:picChg chg="del">
          <ac:chgData name="Maci Wilson" userId="c9ba7705-94f4-4941-9e8a-9f1c07125868" providerId="ADAL" clId="{5B7C455D-047B-4702-801B-8EF880B2386F}" dt="2023-01-30T15:35:09.475" v="0" actId="478"/>
          <ac:picMkLst>
            <pc:docMk/>
            <pc:sldMk cId="1670252140" sldId="256"/>
            <ac:picMk id="22" creationId="{15810A40-1FF1-41EE-872B-98103636DF6C}"/>
          </ac:picMkLst>
        </pc:picChg>
      </pc:sldChg>
      <pc:sldChg chg="addSp delSp modSp mod setBg">
        <pc:chgData name="Maci Wilson" userId="c9ba7705-94f4-4941-9e8a-9f1c07125868" providerId="ADAL" clId="{5B7C455D-047B-4702-801B-8EF880B2386F}" dt="2023-02-01T19:30:53.598" v="5156" actId="20577"/>
        <pc:sldMkLst>
          <pc:docMk/>
          <pc:sldMk cId="3876587985" sldId="259"/>
        </pc:sldMkLst>
        <pc:spChg chg="del">
          <ac:chgData name="Maci Wilson" userId="c9ba7705-94f4-4941-9e8a-9f1c07125868" providerId="ADAL" clId="{5B7C455D-047B-4702-801B-8EF880B2386F}" dt="2023-01-30T15:44:26.063" v="115" actId="478"/>
          <ac:spMkLst>
            <pc:docMk/>
            <pc:sldMk cId="3876587985" sldId="259"/>
            <ac:spMk id="2" creationId="{43784573-2902-4F48-9617-BC9BE199EDCE}"/>
          </ac:spMkLst>
        </pc:spChg>
        <pc:spChg chg="mod">
          <ac:chgData name="Maci Wilson" userId="c9ba7705-94f4-4941-9e8a-9f1c07125868" providerId="ADAL" clId="{5B7C455D-047B-4702-801B-8EF880B2386F}" dt="2023-01-30T16:05:11.123" v="630" actId="1036"/>
          <ac:spMkLst>
            <pc:docMk/>
            <pc:sldMk cId="3876587985" sldId="259"/>
            <ac:spMk id="3" creationId="{5EA325F2-7A9D-4CD2-BC2A-E62618D9D0D9}"/>
          </ac:spMkLst>
        </pc:spChg>
        <pc:spChg chg="mod">
          <ac:chgData name="Maci Wilson" userId="c9ba7705-94f4-4941-9e8a-9f1c07125868" providerId="ADAL" clId="{5B7C455D-047B-4702-801B-8EF880B2386F}" dt="2023-02-01T19:30:53.598" v="5156" actId="20577"/>
          <ac:spMkLst>
            <pc:docMk/>
            <pc:sldMk cId="3876587985" sldId="259"/>
            <ac:spMk id="8" creationId="{CE7DC52B-CC70-4061-93ED-F4C2DD548EB5}"/>
          </ac:spMkLst>
        </pc:spChg>
        <pc:spChg chg="del">
          <ac:chgData name="Maci Wilson" userId="c9ba7705-94f4-4941-9e8a-9f1c07125868" providerId="ADAL" clId="{5B7C455D-047B-4702-801B-8EF880B2386F}" dt="2023-01-30T15:39:58.993" v="61" actId="478"/>
          <ac:spMkLst>
            <pc:docMk/>
            <pc:sldMk cId="3876587985" sldId="259"/>
            <ac:spMk id="17" creationId="{52BD9DE5-7FE6-4166-A093-CC04692F6437}"/>
          </ac:spMkLst>
        </pc:spChg>
        <pc:picChg chg="add mod">
          <ac:chgData name="Maci Wilson" userId="c9ba7705-94f4-4941-9e8a-9f1c07125868" providerId="ADAL" clId="{5B7C455D-047B-4702-801B-8EF880B2386F}" dt="2023-01-30T16:05:11.123" v="630" actId="1036"/>
          <ac:picMkLst>
            <pc:docMk/>
            <pc:sldMk cId="3876587985" sldId="259"/>
            <ac:picMk id="4" creationId="{F628F661-AA37-6811-BB33-AAA85B0A5EA6}"/>
          </ac:picMkLst>
        </pc:picChg>
        <pc:picChg chg="del">
          <ac:chgData name="Maci Wilson" userId="c9ba7705-94f4-4941-9e8a-9f1c07125868" providerId="ADAL" clId="{5B7C455D-047B-4702-801B-8EF880B2386F}" dt="2023-01-30T15:46:48.942" v="129" actId="478"/>
          <ac:picMkLst>
            <pc:docMk/>
            <pc:sldMk cId="3876587985" sldId="259"/>
            <ac:picMk id="6" creationId="{B1546664-743C-5303-C432-3E2FE4F86F1E}"/>
          </ac:picMkLst>
        </pc:picChg>
        <pc:picChg chg="mod">
          <ac:chgData name="Maci Wilson" userId="c9ba7705-94f4-4941-9e8a-9f1c07125868" providerId="ADAL" clId="{5B7C455D-047B-4702-801B-8EF880B2386F}" dt="2023-01-30T16:05:11.123" v="630" actId="1036"/>
          <ac:picMkLst>
            <pc:docMk/>
            <pc:sldMk cId="3876587985" sldId="259"/>
            <ac:picMk id="7" creationId="{97BCD0F8-A786-4291-BAB3-D20CD28EBC42}"/>
          </ac:picMkLst>
        </pc:picChg>
        <pc:picChg chg="add mod modCrop">
          <ac:chgData name="Maci Wilson" userId="c9ba7705-94f4-4941-9e8a-9f1c07125868" providerId="ADAL" clId="{5B7C455D-047B-4702-801B-8EF880B2386F}" dt="2023-01-30T16:42:43.242" v="5127" actId="1076"/>
          <ac:picMkLst>
            <pc:docMk/>
            <pc:sldMk cId="3876587985" sldId="259"/>
            <ac:picMk id="9" creationId="{44D3B967-73C1-3620-7703-F4801DC4B7E4}"/>
          </ac:picMkLst>
        </pc:picChg>
        <pc:picChg chg="mod">
          <ac:chgData name="Maci Wilson" userId="c9ba7705-94f4-4941-9e8a-9f1c07125868" providerId="ADAL" clId="{5B7C455D-047B-4702-801B-8EF880B2386F}" dt="2023-01-30T16:05:11.123" v="630" actId="1036"/>
          <ac:picMkLst>
            <pc:docMk/>
            <pc:sldMk cId="3876587985" sldId="259"/>
            <ac:picMk id="13" creationId="{E503BBAF-8431-4E6B-83A0-A16560F14B95}"/>
          </ac:picMkLst>
        </pc:picChg>
        <pc:picChg chg="del mod">
          <ac:chgData name="Maci Wilson" userId="c9ba7705-94f4-4941-9e8a-9f1c07125868" providerId="ADAL" clId="{5B7C455D-047B-4702-801B-8EF880B2386F}" dt="2023-01-30T15:47:53.958" v="226" actId="478"/>
          <ac:picMkLst>
            <pc:docMk/>
            <pc:sldMk cId="3876587985" sldId="259"/>
            <ac:picMk id="14" creationId="{AB9EE074-D188-455F-B786-2F9D254C3B01}"/>
          </ac:picMkLst>
        </pc:picChg>
        <pc:picChg chg="mod">
          <ac:chgData name="Maci Wilson" userId="c9ba7705-94f4-4941-9e8a-9f1c07125868" providerId="ADAL" clId="{5B7C455D-047B-4702-801B-8EF880B2386F}" dt="2023-01-30T16:05:11.123" v="630" actId="1036"/>
          <ac:picMkLst>
            <pc:docMk/>
            <pc:sldMk cId="3876587985" sldId="259"/>
            <ac:picMk id="15" creationId="{A91D9EC4-A32C-4EB8-857C-94AC7F0A5246}"/>
          </ac:picMkLst>
        </pc:picChg>
        <pc:picChg chg="mod">
          <ac:chgData name="Maci Wilson" userId="c9ba7705-94f4-4941-9e8a-9f1c07125868" providerId="ADAL" clId="{5B7C455D-047B-4702-801B-8EF880B2386F}" dt="2023-01-30T16:05:11.123" v="630" actId="1036"/>
          <ac:picMkLst>
            <pc:docMk/>
            <pc:sldMk cId="3876587985" sldId="259"/>
            <ac:picMk id="18" creationId="{DC2189CA-59E7-48E0-BFA7-B59D8FBB65A0}"/>
          </ac:picMkLst>
        </pc:picChg>
        <pc:picChg chg="mod">
          <ac:chgData name="Maci Wilson" userId="c9ba7705-94f4-4941-9e8a-9f1c07125868" providerId="ADAL" clId="{5B7C455D-047B-4702-801B-8EF880B2386F}" dt="2023-01-30T16:05:11.123" v="630" actId="1036"/>
          <ac:picMkLst>
            <pc:docMk/>
            <pc:sldMk cId="3876587985" sldId="259"/>
            <ac:picMk id="19" creationId="{68A5DF38-2F51-44C9-BB40-D3E877F16041}"/>
          </ac:picMkLst>
        </pc:picChg>
        <pc:picChg chg="mod">
          <ac:chgData name="Maci Wilson" userId="c9ba7705-94f4-4941-9e8a-9f1c07125868" providerId="ADAL" clId="{5B7C455D-047B-4702-801B-8EF880B2386F}" dt="2023-01-30T16:42:46.915" v="5129" actId="1036"/>
          <ac:picMkLst>
            <pc:docMk/>
            <pc:sldMk cId="3876587985" sldId="259"/>
            <ac:picMk id="20" creationId="{5A13BFAB-1B6F-4B5F-8384-D46CCC42C44A}"/>
          </ac:picMkLst>
        </pc:picChg>
        <pc:picChg chg="mod">
          <ac:chgData name="Maci Wilson" userId="c9ba7705-94f4-4941-9e8a-9f1c07125868" providerId="ADAL" clId="{5B7C455D-047B-4702-801B-8EF880B2386F}" dt="2023-01-30T16:42:46.915" v="5129" actId="1036"/>
          <ac:picMkLst>
            <pc:docMk/>
            <pc:sldMk cId="3876587985" sldId="259"/>
            <ac:picMk id="21" creationId="{CDF0E9E9-1E5D-408B-AA97-9D53D78E869E}"/>
          </ac:picMkLst>
        </pc:picChg>
        <pc:picChg chg="mod">
          <ac:chgData name="Maci Wilson" userId="c9ba7705-94f4-4941-9e8a-9f1c07125868" providerId="ADAL" clId="{5B7C455D-047B-4702-801B-8EF880B2386F}" dt="2023-01-30T16:42:46.915" v="5129" actId="1036"/>
          <ac:picMkLst>
            <pc:docMk/>
            <pc:sldMk cId="3876587985" sldId="259"/>
            <ac:picMk id="22" creationId="{AB62FAD1-16CC-4AF4-83DA-2A3FFCEDCA73}"/>
          </ac:picMkLst>
        </pc:picChg>
        <pc:picChg chg="mod">
          <ac:chgData name="Maci Wilson" userId="c9ba7705-94f4-4941-9e8a-9f1c07125868" providerId="ADAL" clId="{5B7C455D-047B-4702-801B-8EF880B2386F}" dt="2023-01-30T16:42:46.915" v="5129" actId="1036"/>
          <ac:picMkLst>
            <pc:docMk/>
            <pc:sldMk cId="3876587985" sldId="259"/>
            <ac:picMk id="23" creationId="{7396218F-73AA-4601-A3F4-96530CB91F72}"/>
          </ac:picMkLst>
        </pc:picChg>
        <pc:picChg chg="mod">
          <ac:chgData name="Maci Wilson" userId="c9ba7705-94f4-4941-9e8a-9f1c07125868" providerId="ADAL" clId="{5B7C455D-047B-4702-801B-8EF880B2386F}" dt="2023-01-30T16:42:46.915" v="5129" actId="1036"/>
          <ac:picMkLst>
            <pc:docMk/>
            <pc:sldMk cId="3876587985" sldId="259"/>
            <ac:picMk id="24" creationId="{11C601CE-0BD5-4201-AE9A-38D12E579DA6}"/>
          </ac:picMkLst>
        </pc:picChg>
        <pc:picChg chg="mod">
          <ac:chgData name="Maci Wilson" userId="c9ba7705-94f4-4941-9e8a-9f1c07125868" providerId="ADAL" clId="{5B7C455D-047B-4702-801B-8EF880B2386F}" dt="2023-01-30T16:42:46.915" v="5129" actId="1036"/>
          <ac:picMkLst>
            <pc:docMk/>
            <pc:sldMk cId="3876587985" sldId="259"/>
            <ac:picMk id="25" creationId="{7C54891E-9F75-4E75-B749-9B70835C819D}"/>
          </ac:picMkLst>
        </pc:picChg>
      </pc:sldChg>
      <pc:sldChg chg="addSp delSp modSp mod">
        <pc:chgData name="Maci Wilson" userId="c9ba7705-94f4-4941-9e8a-9f1c07125868" providerId="ADAL" clId="{5B7C455D-047B-4702-801B-8EF880B2386F}" dt="2023-02-01T19:31:07.179" v="5162" actId="20577"/>
        <pc:sldMkLst>
          <pc:docMk/>
          <pc:sldMk cId="4254781881" sldId="260"/>
        </pc:sldMkLst>
        <pc:spChg chg="mod">
          <ac:chgData name="Maci Wilson" userId="c9ba7705-94f4-4941-9e8a-9f1c07125868" providerId="ADAL" clId="{5B7C455D-047B-4702-801B-8EF880B2386F}" dt="2023-01-30T16:41:31.916" v="5115" actId="1038"/>
          <ac:spMkLst>
            <pc:docMk/>
            <pc:sldMk cId="4254781881" sldId="260"/>
            <ac:spMk id="2" creationId="{3BF8DDC2-29D0-4966-B14C-A8992AE59BA4}"/>
          </ac:spMkLst>
        </pc:spChg>
        <pc:spChg chg="mod">
          <ac:chgData name="Maci Wilson" userId="c9ba7705-94f4-4941-9e8a-9f1c07125868" providerId="ADAL" clId="{5B7C455D-047B-4702-801B-8EF880B2386F}" dt="2023-02-01T19:31:07.179" v="5162" actId="20577"/>
          <ac:spMkLst>
            <pc:docMk/>
            <pc:sldMk cId="4254781881" sldId="260"/>
            <ac:spMk id="8" creationId="{C829CA4D-9E93-4EC3-A2A1-BABC2D03401F}"/>
          </ac:spMkLst>
        </pc:spChg>
        <pc:spChg chg="del">
          <ac:chgData name="Maci Wilson" userId="c9ba7705-94f4-4941-9e8a-9f1c07125868" providerId="ADAL" clId="{5B7C455D-047B-4702-801B-8EF880B2386F}" dt="2023-01-30T15:52:09.047" v="356" actId="478"/>
          <ac:spMkLst>
            <pc:docMk/>
            <pc:sldMk cId="4254781881" sldId="260"/>
            <ac:spMk id="9" creationId="{F113A24C-4E93-4C16-8C8E-7A0C54D3022B}"/>
          </ac:spMkLst>
        </pc:spChg>
        <pc:picChg chg="del">
          <ac:chgData name="Maci Wilson" userId="c9ba7705-94f4-4941-9e8a-9f1c07125868" providerId="ADAL" clId="{5B7C455D-047B-4702-801B-8EF880B2386F}" dt="2023-01-30T16:41:02.418" v="5088" actId="478"/>
          <ac:picMkLst>
            <pc:docMk/>
            <pc:sldMk cId="4254781881" sldId="260"/>
            <ac:picMk id="4" creationId="{30158131-37FE-B328-F53F-1520932F27C7}"/>
          </ac:picMkLst>
        </pc:picChg>
        <pc:picChg chg="add mod modCrop">
          <ac:chgData name="Maci Wilson" userId="c9ba7705-94f4-4941-9e8a-9f1c07125868" providerId="ADAL" clId="{5B7C455D-047B-4702-801B-8EF880B2386F}" dt="2023-01-30T16:41:24.258" v="5095" actId="1076"/>
          <ac:picMkLst>
            <pc:docMk/>
            <pc:sldMk cId="4254781881" sldId="260"/>
            <ac:picMk id="5" creationId="{DAE31462-BAA8-260E-C965-080E251234F0}"/>
          </ac:picMkLst>
        </pc:picChg>
        <pc:picChg chg="mod">
          <ac:chgData name="Maci Wilson" userId="c9ba7705-94f4-4941-9e8a-9f1c07125868" providerId="ADAL" clId="{5B7C455D-047B-4702-801B-8EF880B2386F}" dt="2023-01-30T16:41:31.916" v="5115" actId="1038"/>
          <ac:picMkLst>
            <pc:docMk/>
            <pc:sldMk cId="4254781881" sldId="260"/>
            <ac:picMk id="10" creationId="{DCF86712-3171-4A13-86E1-0CAFBF3D902E}"/>
          </ac:picMkLst>
        </pc:picChg>
        <pc:picChg chg="mod">
          <ac:chgData name="Maci Wilson" userId="c9ba7705-94f4-4941-9e8a-9f1c07125868" providerId="ADAL" clId="{5B7C455D-047B-4702-801B-8EF880B2386F}" dt="2023-01-30T16:41:31.916" v="5115" actId="1038"/>
          <ac:picMkLst>
            <pc:docMk/>
            <pc:sldMk cId="4254781881" sldId="260"/>
            <ac:picMk id="11" creationId="{DA2855DD-BE49-42D0-9AA5-0D3C034569DF}"/>
          </ac:picMkLst>
        </pc:picChg>
        <pc:picChg chg="mod">
          <ac:chgData name="Maci Wilson" userId="c9ba7705-94f4-4941-9e8a-9f1c07125868" providerId="ADAL" clId="{5B7C455D-047B-4702-801B-8EF880B2386F}" dt="2023-01-30T16:41:31.916" v="5115" actId="1038"/>
          <ac:picMkLst>
            <pc:docMk/>
            <pc:sldMk cId="4254781881" sldId="260"/>
            <ac:picMk id="12" creationId="{A51A435A-4224-47DC-BF99-B9C8D0492609}"/>
          </ac:picMkLst>
        </pc:picChg>
        <pc:picChg chg="mod">
          <ac:chgData name="Maci Wilson" userId="c9ba7705-94f4-4941-9e8a-9f1c07125868" providerId="ADAL" clId="{5B7C455D-047B-4702-801B-8EF880B2386F}" dt="2023-01-30T16:41:31.916" v="5115" actId="1038"/>
          <ac:picMkLst>
            <pc:docMk/>
            <pc:sldMk cId="4254781881" sldId="260"/>
            <ac:picMk id="15" creationId="{04C63F26-ADCC-48EA-A180-C64828CFFC8F}"/>
          </ac:picMkLst>
        </pc:picChg>
        <pc:picChg chg="mod">
          <ac:chgData name="Maci Wilson" userId="c9ba7705-94f4-4941-9e8a-9f1c07125868" providerId="ADAL" clId="{5B7C455D-047B-4702-801B-8EF880B2386F}" dt="2023-01-30T16:41:31.916" v="5115" actId="1038"/>
          <ac:picMkLst>
            <pc:docMk/>
            <pc:sldMk cId="4254781881" sldId="260"/>
            <ac:picMk id="16" creationId="{C2ADAB91-5209-4F6F-AE20-0EAD6F5E461E}"/>
          </ac:picMkLst>
        </pc:picChg>
        <pc:picChg chg="mod">
          <ac:chgData name="Maci Wilson" userId="c9ba7705-94f4-4941-9e8a-9f1c07125868" providerId="ADAL" clId="{5B7C455D-047B-4702-801B-8EF880B2386F}" dt="2023-01-30T16:41:31.916" v="5115" actId="1038"/>
          <ac:picMkLst>
            <pc:docMk/>
            <pc:sldMk cId="4254781881" sldId="260"/>
            <ac:picMk id="17" creationId="{D6960834-08E1-4607-B783-EF049C6509C5}"/>
          </ac:picMkLst>
        </pc:picChg>
        <pc:picChg chg="mod">
          <ac:chgData name="Maci Wilson" userId="c9ba7705-94f4-4941-9e8a-9f1c07125868" providerId="ADAL" clId="{5B7C455D-047B-4702-801B-8EF880B2386F}" dt="2023-01-30T16:41:31.916" v="5115" actId="1038"/>
          <ac:picMkLst>
            <pc:docMk/>
            <pc:sldMk cId="4254781881" sldId="260"/>
            <ac:picMk id="18" creationId="{92E8B029-57F6-4E91-A96A-CE64C673B458}"/>
          </ac:picMkLst>
        </pc:picChg>
        <pc:picChg chg="mod">
          <ac:chgData name="Maci Wilson" userId="c9ba7705-94f4-4941-9e8a-9f1c07125868" providerId="ADAL" clId="{5B7C455D-047B-4702-801B-8EF880B2386F}" dt="2023-01-30T16:41:31.916" v="5115" actId="1038"/>
          <ac:picMkLst>
            <pc:docMk/>
            <pc:sldMk cId="4254781881" sldId="260"/>
            <ac:picMk id="19" creationId="{6E16A948-D511-498F-A739-2390B6B9465D}"/>
          </ac:picMkLst>
        </pc:picChg>
        <pc:picChg chg="mod">
          <ac:chgData name="Maci Wilson" userId="c9ba7705-94f4-4941-9e8a-9f1c07125868" providerId="ADAL" clId="{5B7C455D-047B-4702-801B-8EF880B2386F}" dt="2023-01-30T16:41:31.916" v="5115" actId="1038"/>
          <ac:picMkLst>
            <pc:docMk/>
            <pc:sldMk cId="4254781881" sldId="260"/>
            <ac:picMk id="20" creationId="{A6000C7E-20DF-43E2-9B95-E40DA843ABED}"/>
          </ac:picMkLst>
        </pc:picChg>
        <pc:picChg chg="mod">
          <ac:chgData name="Maci Wilson" userId="c9ba7705-94f4-4941-9e8a-9f1c07125868" providerId="ADAL" clId="{5B7C455D-047B-4702-801B-8EF880B2386F}" dt="2023-01-30T16:41:31.916" v="5115" actId="1038"/>
          <ac:picMkLst>
            <pc:docMk/>
            <pc:sldMk cId="4254781881" sldId="260"/>
            <ac:picMk id="21" creationId="{31CB69EF-184C-47FE-A175-2031CAA4A426}"/>
          </ac:picMkLst>
        </pc:picChg>
        <pc:picChg chg="mod">
          <ac:chgData name="Maci Wilson" userId="c9ba7705-94f4-4941-9e8a-9f1c07125868" providerId="ADAL" clId="{5B7C455D-047B-4702-801B-8EF880B2386F}" dt="2023-01-30T16:41:31.916" v="5115" actId="1038"/>
          <ac:picMkLst>
            <pc:docMk/>
            <pc:sldMk cId="4254781881" sldId="260"/>
            <ac:picMk id="22" creationId="{12F3BDD1-27BF-4FCD-BC59-2FCD8A8EBB54}"/>
          </ac:picMkLst>
        </pc:picChg>
        <pc:picChg chg="mod">
          <ac:chgData name="Maci Wilson" userId="c9ba7705-94f4-4941-9e8a-9f1c07125868" providerId="ADAL" clId="{5B7C455D-047B-4702-801B-8EF880B2386F}" dt="2023-01-30T16:41:31.916" v="5115" actId="1038"/>
          <ac:picMkLst>
            <pc:docMk/>
            <pc:sldMk cId="4254781881" sldId="260"/>
            <ac:picMk id="23" creationId="{B70B0DBC-AD32-4A18-9BEB-20AEE0FE9474}"/>
          </ac:picMkLst>
        </pc:picChg>
        <pc:picChg chg="mod">
          <ac:chgData name="Maci Wilson" userId="c9ba7705-94f4-4941-9e8a-9f1c07125868" providerId="ADAL" clId="{5B7C455D-047B-4702-801B-8EF880B2386F}" dt="2023-01-30T16:41:31.916" v="5115" actId="1038"/>
          <ac:picMkLst>
            <pc:docMk/>
            <pc:sldMk cId="4254781881" sldId="260"/>
            <ac:picMk id="24" creationId="{C476FAFF-D970-40E3-BE6F-33FCF4D34951}"/>
          </ac:picMkLst>
        </pc:picChg>
        <pc:picChg chg="mod">
          <ac:chgData name="Maci Wilson" userId="c9ba7705-94f4-4941-9e8a-9f1c07125868" providerId="ADAL" clId="{5B7C455D-047B-4702-801B-8EF880B2386F}" dt="2023-01-30T16:41:31.916" v="5115" actId="1038"/>
          <ac:picMkLst>
            <pc:docMk/>
            <pc:sldMk cId="4254781881" sldId="260"/>
            <ac:picMk id="25" creationId="{DD42D6D7-BCAD-4787-BC66-F88CA3879866}"/>
          </ac:picMkLst>
        </pc:picChg>
        <pc:picChg chg="mod">
          <ac:chgData name="Maci Wilson" userId="c9ba7705-94f4-4941-9e8a-9f1c07125868" providerId="ADAL" clId="{5B7C455D-047B-4702-801B-8EF880B2386F}" dt="2023-01-30T16:41:31.916" v="5115" actId="1038"/>
          <ac:picMkLst>
            <pc:docMk/>
            <pc:sldMk cId="4254781881" sldId="260"/>
            <ac:picMk id="26" creationId="{4B919052-E51F-4AFB-A43C-7355A49E91CB}"/>
          </ac:picMkLst>
        </pc:picChg>
      </pc:sldChg>
      <pc:sldChg chg="addSp delSp modSp mod">
        <pc:chgData name="Maci Wilson" userId="c9ba7705-94f4-4941-9e8a-9f1c07125868" providerId="ADAL" clId="{5B7C455D-047B-4702-801B-8EF880B2386F}" dt="2023-01-30T16:36:23.525" v="4982" actId="20577"/>
        <pc:sldMkLst>
          <pc:docMk/>
          <pc:sldMk cId="471141928" sldId="261"/>
        </pc:sldMkLst>
        <pc:spChg chg="mod">
          <ac:chgData name="Maci Wilson" userId="c9ba7705-94f4-4941-9e8a-9f1c07125868" providerId="ADAL" clId="{5B7C455D-047B-4702-801B-8EF880B2386F}" dt="2023-01-30T16:15:49.208" v="2673" actId="1036"/>
          <ac:spMkLst>
            <pc:docMk/>
            <pc:sldMk cId="471141928" sldId="261"/>
            <ac:spMk id="3" creationId="{5EA325F2-7A9D-4CD2-BC2A-E62618D9D0D9}"/>
          </ac:spMkLst>
        </pc:spChg>
        <pc:spChg chg="mod">
          <ac:chgData name="Maci Wilson" userId="c9ba7705-94f4-4941-9e8a-9f1c07125868" providerId="ADAL" clId="{5B7C455D-047B-4702-801B-8EF880B2386F}" dt="2023-01-30T16:36:23.525" v="4982" actId="20577"/>
          <ac:spMkLst>
            <pc:docMk/>
            <pc:sldMk cId="471141928" sldId="261"/>
            <ac:spMk id="8" creationId="{CE7DC52B-CC70-4061-93ED-F4C2DD548EB5}"/>
          </ac:spMkLst>
        </pc:spChg>
        <pc:spChg chg="del">
          <ac:chgData name="Maci Wilson" userId="c9ba7705-94f4-4941-9e8a-9f1c07125868" providerId="ADAL" clId="{5B7C455D-047B-4702-801B-8EF880B2386F}" dt="2023-01-30T15:54:56.203" v="375" actId="478"/>
          <ac:spMkLst>
            <pc:docMk/>
            <pc:sldMk cId="471141928" sldId="261"/>
            <ac:spMk id="9" creationId="{5B79DAA1-D49F-46A4-865B-7966799BEAC2}"/>
          </ac:spMkLst>
        </pc:spChg>
        <pc:picChg chg="mod">
          <ac:chgData name="Maci Wilson" userId="c9ba7705-94f4-4941-9e8a-9f1c07125868" providerId="ADAL" clId="{5B7C455D-047B-4702-801B-8EF880B2386F}" dt="2023-01-30T16:15:35.136" v="2653" actId="1035"/>
          <ac:picMkLst>
            <pc:docMk/>
            <pc:sldMk cId="471141928" sldId="261"/>
            <ac:picMk id="2" creationId="{7915AFDC-3475-90E9-87AE-5020480314D7}"/>
          </ac:picMkLst>
        </pc:picChg>
        <pc:picChg chg="del">
          <ac:chgData name="Maci Wilson" userId="c9ba7705-94f4-4941-9e8a-9f1c07125868" providerId="ADAL" clId="{5B7C455D-047B-4702-801B-8EF880B2386F}" dt="2023-01-30T16:33:57.796" v="4933" actId="478"/>
          <ac:picMkLst>
            <pc:docMk/>
            <pc:sldMk cId="471141928" sldId="261"/>
            <ac:picMk id="4" creationId="{4ED8CC92-6A24-4B1D-93CD-7FF985CA86CF}"/>
          </ac:picMkLst>
        </pc:picChg>
        <pc:picChg chg="mod">
          <ac:chgData name="Maci Wilson" userId="c9ba7705-94f4-4941-9e8a-9f1c07125868" providerId="ADAL" clId="{5B7C455D-047B-4702-801B-8EF880B2386F}" dt="2023-01-30T16:15:35.136" v="2653" actId="1035"/>
          <ac:picMkLst>
            <pc:docMk/>
            <pc:sldMk cId="471141928" sldId="261"/>
            <ac:picMk id="5" creationId="{1269E545-97E8-4DB7-9FD3-C62766403FB1}"/>
          </ac:picMkLst>
        </pc:picChg>
        <pc:picChg chg="mod">
          <ac:chgData name="Maci Wilson" userId="c9ba7705-94f4-4941-9e8a-9f1c07125868" providerId="ADAL" clId="{5B7C455D-047B-4702-801B-8EF880B2386F}" dt="2023-01-30T16:15:35.136" v="2653" actId="1035"/>
          <ac:picMkLst>
            <pc:docMk/>
            <pc:sldMk cId="471141928" sldId="261"/>
            <ac:picMk id="6" creationId="{DF31AEE8-81B0-CE8A-5D3C-EDB409BBA7A7}"/>
          </ac:picMkLst>
        </pc:picChg>
        <pc:picChg chg="add del mod">
          <ac:chgData name="Maci Wilson" userId="c9ba7705-94f4-4941-9e8a-9f1c07125868" providerId="ADAL" clId="{5B7C455D-047B-4702-801B-8EF880B2386F}" dt="2023-01-30T16:34:07.163" v="4937" actId="478"/>
          <ac:picMkLst>
            <pc:docMk/>
            <pc:sldMk cId="471141928" sldId="261"/>
            <ac:picMk id="10" creationId="{6A63FAF3-D8E2-BB8D-619A-09D0D7E5F63C}"/>
          </ac:picMkLst>
        </pc:picChg>
        <pc:picChg chg="mod">
          <ac:chgData name="Maci Wilson" userId="c9ba7705-94f4-4941-9e8a-9f1c07125868" providerId="ADAL" clId="{5B7C455D-047B-4702-801B-8EF880B2386F}" dt="2023-01-30T16:15:35.136" v="2653" actId="1035"/>
          <ac:picMkLst>
            <pc:docMk/>
            <pc:sldMk cId="471141928" sldId="261"/>
            <ac:picMk id="12" creationId="{92A6C733-87B2-4E08-AF9D-C7630DD5F56B}"/>
          </ac:picMkLst>
        </pc:picChg>
        <pc:picChg chg="mod">
          <ac:chgData name="Maci Wilson" userId="c9ba7705-94f4-4941-9e8a-9f1c07125868" providerId="ADAL" clId="{5B7C455D-047B-4702-801B-8EF880B2386F}" dt="2023-01-30T16:15:38.977" v="2665" actId="1035"/>
          <ac:picMkLst>
            <pc:docMk/>
            <pc:sldMk cId="471141928" sldId="261"/>
            <ac:picMk id="13" creationId="{AA721EF3-0C3E-4724-B276-3264BBBCA1B8}"/>
          </ac:picMkLst>
        </pc:picChg>
        <pc:picChg chg="mod">
          <ac:chgData name="Maci Wilson" userId="c9ba7705-94f4-4941-9e8a-9f1c07125868" providerId="ADAL" clId="{5B7C455D-047B-4702-801B-8EF880B2386F}" dt="2023-01-30T16:15:38.977" v="2665" actId="1035"/>
          <ac:picMkLst>
            <pc:docMk/>
            <pc:sldMk cId="471141928" sldId="261"/>
            <ac:picMk id="14" creationId="{ED7C1A0B-3F1D-40C2-BE80-FC5A574387DC}"/>
          </ac:picMkLst>
        </pc:picChg>
        <pc:picChg chg="mod">
          <ac:chgData name="Maci Wilson" userId="c9ba7705-94f4-4941-9e8a-9f1c07125868" providerId="ADAL" clId="{5B7C455D-047B-4702-801B-8EF880B2386F}" dt="2023-01-30T16:15:38.977" v="2665" actId="1035"/>
          <ac:picMkLst>
            <pc:docMk/>
            <pc:sldMk cId="471141928" sldId="261"/>
            <ac:picMk id="15" creationId="{F8EF4E76-8ACE-464F-9B1B-0920DCA9D59B}"/>
          </ac:picMkLst>
        </pc:picChg>
        <pc:picChg chg="mod">
          <ac:chgData name="Maci Wilson" userId="c9ba7705-94f4-4941-9e8a-9f1c07125868" providerId="ADAL" clId="{5B7C455D-047B-4702-801B-8EF880B2386F}" dt="2023-01-30T16:15:38.977" v="2665" actId="1035"/>
          <ac:picMkLst>
            <pc:docMk/>
            <pc:sldMk cId="471141928" sldId="261"/>
            <ac:picMk id="16" creationId="{7A6F194C-22FF-492A-B044-BD0C78E39ACA}"/>
          </ac:picMkLst>
        </pc:picChg>
        <pc:picChg chg="mod">
          <ac:chgData name="Maci Wilson" userId="c9ba7705-94f4-4941-9e8a-9f1c07125868" providerId="ADAL" clId="{5B7C455D-047B-4702-801B-8EF880B2386F}" dt="2023-01-30T16:15:38.977" v="2665" actId="1035"/>
          <ac:picMkLst>
            <pc:docMk/>
            <pc:sldMk cId="471141928" sldId="261"/>
            <ac:picMk id="17" creationId="{6843DEC3-9622-4ACA-9CDE-3316722A5CF5}"/>
          </ac:picMkLst>
        </pc:picChg>
        <pc:picChg chg="mod">
          <ac:chgData name="Maci Wilson" userId="c9ba7705-94f4-4941-9e8a-9f1c07125868" providerId="ADAL" clId="{5B7C455D-047B-4702-801B-8EF880B2386F}" dt="2023-01-30T16:15:38.977" v="2665" actId="1035"/>
          <ac:picMkLst>
            <pc:docMk/>
            <pc:sldMk cId="471141928" sldId="261"/>
            <ac:picMk id="18" creationId="{26B0C672-A593-424D-BFA8-367F49DEFFC7}"/>
          </ac:picMkLst>
        </pc:picChg>
        <pc:picChg chg="mod">
          <ac:chgData name="Maci Wilson" userId="c9ba7705-94f4-4941-9e8a-9f1c07125868" providerId="ADAL" clId="{5B7C455D-047B-4702-801B-8EF880B2386F}" dt="2023-01-30T16:15:38.977" v="2665" actId="1035"/>
          <ac:picMkLst>
            <pc:docMk/>
            <pc:sldMk cId="471141928" sldId="261"/>
            <ac:picMk id="19" creationId="{11A2C351-F198-4DB8-BEEF-E3055A6504B8}"/>
          </ac:picMkLst>
        </pc:picChg>
        <pc:picChg chg="mod">
          <ac:chgData name="Maci Wilson" userId="c9ba7705-94f4-4941-9e8a-9f1c07125868" providerId="ADAL" clId="{5B7C455D-047B-4702-801B-8EF880B2386F}" dt="2023-01-30T16:15:38.977" v="2665" actId="1035"/>
          <ac:picMkLst>
            <pc:docMk/>
            <pc:sldMk cId="471141928" sldId="261"/>
            <ac:picMk id="20" creationId="{4058EFEE-C51C-4D47-90D3-3655CC81BDEE}"/>
          </ac:picMkLst>
        </pc:picChg>
        <pc:picChg chg="mod">
          <ac:chgData name="Maci Wilson" userId="c9ba7705-94f4-4941-9e8a-9f1c07125868" providerId="ADAL" clId="{5B7C455D-047B-4702-801B-8EF880B2386F}" dt="2023-01-30T16:15:38.977" v="2665" actId="1035"/>
          <ac:picMkLst>
            <pc:docMk/>
            <pc:sldMk cId="471141928" sldId="261"/>
            <ac:picMk id="21" creationId="{5A9F46F2-05F1-479D-B07B-81E3C804D71E}"/>
          </ac:picMkLst>
        </pc:picChg>
        <pc:picChg chg="add del mod">
          <ac:chgData name="Maci Wilson" userId="c9ba7705-94f4-4941-9e8a-9f1c07125868" providerId="ADAL" clId="{5B7C455D-047B-4702-801B-8EF880B2386F}" dt="2023-01-30T16:34:10.668" v="4939" actId="478"/>
          <ac:picMkLst>
            <pc:docMk/>
            <pc:sldMk cId="471141928" sldId="261"/>
            <ac:picMk id="22" creationId="{233F8DDE-F5FD-43DE-AD59-C95DC9E6FD31}"/>
          </ac:picMkLst>
        </pc:picChg>
        <pc:picChg chg="add del mod">
          <ac:chgData name="Maci Wilson" userId="c9ba7705-94f4-4941-9e8a-9f1c07125868" providerId="ADAL" clId="{5B7C455D-047B-4702-801B-8EF880B2386F}" dt="2023-01-30T16:34:21.940" v="4943" actId="478"/>
          <ac:picMkLst>
            <pc:docMk/>
            <pc:sldMk cId="471141928" sldId="261"/>
            <ac:picMk id="24" creationId="{EA6578FC-F914-2F31-CA37-F0880B814F95}"/>
          </ac:picMkLst>
        </pc:picChg>
        <pc:picChg chg="add del mod">
          <ac:chgData name="Maci Wilson" userId="c9ba7705-94f4-4941-9e8a-9f1c07125868" providerId="ADAL" clId="{5B7C455D-047B-4702-801B-8EF880B2386F}" dt="2023-01-30T16:35:37.540" v="4958" actId="478"/>
          <ac:picMkLst>
            <pc:docMk/>
            <pc:sldMk cId="471141928" sldId="261"/>
            <ac:picMk id="26" creationId="{C046686B-BE8A-C4B7-1CA5-9A366D129DE5}"/>
          </ac:picMkLst>
        </pc:picChg>
        <pc:picChg chg="add mod modCrop">
          <ac:chgData name="Maci Wilson" userId="c9ba7705-94f4-4941-9e8a-9f1c07125868" providerId="ADAL" clId="{5B7C455D-047B-4702-801B-8EF880B2386F}" dt="2023-01-30T16:36:08.868" v="4967" actId="1076"/>
          <ac:picMkLst>
            <pc:docMk/>
            <pc:sldMk cId="471141928" sldId="261"/>
            <ac:picMk id="28" creationId="{08592535-CEAA-F787-FD49-A8CBE7C59201}"/>
          </ac:picMkLst>
        </pc:picChg>
      </pc:sldChg>
      <pc:sldChg chg="addSp delSp modSp add del mod">
        <pc:chgData name="Maci Wilson" userId="c9ba7705-94f4-4941-9e8a-9f1c07125868" providerId="ADAL" clId="{5B7C455D-047B-4702-801B-8EF880B2386F}" dt="2023-01-30T16:37:40.947" v="4997" actId="1076"/>
        <pc:sldMkLst>
          <pc:docMk/>
          <pc:sldMk cId="523931934" sldId="262"/>
        </pc:sldMkLst>
        <pc:spChg chg="mod">
          <ac:chgData name="Maci Wilson" userId="c9ba7705-94f4-4941-9e8a-9f1c07125868" providerId="ADAL" clId="{5B7C455D-047B-4702-801B-8EF880B2386F}" dt="2023-01-30T16:16:58.097" v="3036" actId="1038"/>
          <ac:spMkLst>
            <pc:docMk/>
            <pc:sldMk cId="523931934" sldId="262"/>
            <ac:spMk id="2" creationId="{3BF8DDC2-29D0-4966-B14C-A8992AE59BA4}"/>
          </ac:spMkLst>
        </pc:spChg>
        <pc:spChg chg="mod">
          <ac:chgData name="Maci Wilson" userId="c9ba7705-94f4-4941-9e8a-9f1c07125868" providerId="ADAL" clId="{5B7C455D-047B-4702-801B-8EF880B2386F}" dt="2023-01-30T16:36:36.547" v="4985" actId="20577"/>
          <ac:spMkLst>
            <pc:docMk/>
            <pc:sldMk cId="523931934" sldId="262"/>
            <ac:spMk id="8" creationId="{C829CA4D-9E93-4EC3-A2A1-BABC2D03401F}"/>
          </ac:spMkLst>
        </pc:spChg>
        <pc:spChg chg="del">
          <ac:chgData name="Maci Wilson" userId="c9ba7705-94f4-4941-9e8a-9f1c07125868" providerId="ADAL" clId="{5B7C455D-047B-4702-801B-8EF880B2386F}" dt="2023-01-30T15:55:43.031" v="384" actId="478"/>
          <ac:spMkLst>
            <pc:docMk/>
            <pc:sldMk cId="523931934" sldId="262"/>
            <ac:spMk id="11" creationId="{B1359559-827C-44FB-B044-0472B54C01D6}"/>
          </ac:spMkLst>
        </pc:spChg>
        <pc:picChg chg="add del mod modCrop">
          <ac:chgData name="Maci Wilson" userId="c9ba7705-94f4-4941-9e8a-9f1c07125868" providerId="ADAL" clId="{5B7C455D-047B-4702-801B-8EF880B2386F}" dt="2023-01-30T16:34:50.668" v="4947" actId="478"/>
          <ac:picMkLst>
            <pc:docMk/>
            <pc:sldMk cId="523931934" sldId="262"/>
            <ac:picMk id="4" creationId="{BF0D3600-418E-B08D-40F5-6755A65DAD82}"/>
          </ac:picMkLst>
        </pc:picChg>
        <pc:picChg chg="del">
          <ac:chgData name="Maci Wilson" userId="c9ba7705-94f4-4941-9e8a-9f1c07125868" providerId="ADAL" clId="{5B7C455D-047B-4702-801B-8EF880B2386F}" dt="2023-01-30T16:33:22.468" v="4925" actId="478"/>
          <ac:picMkLst>
            <pc:docMk/>
            <pc:sldMk cId="523931934" sldId="262"/>
            <ac:picMk id="6" creationId="{68986009-4A97-465E-AC98-9A3057A6CFC2}"/>
          </ac:picMkLst>
        </pc:picChg>
        <pc:picChg chg="add del mod">
          <ac:chgData name="Maci Wilson" userId="c9ba7705-94f4-4941-9e8a-9f1c07125868" providerId="ADAL" clId="{5B7C455D-047B-4702-801B-8EF880B2386F}" dt="2023-01-30T16:34:54.676" v="4951" actId="478"/>
          <ac:picMkLst>
            <pc:docMk/>
            <pc:sldMk cId="523931934" sldId="262"/>
            <ac:picMk id="7" creationId="{8DE37757-6A45-A991-27EB-0A01832E8D3E}"/>
          </ac:picMkLst>
        </pc:picChg>
        <pc:picChg chg="add mod modCrop">
          <ac:chgData name="Maci Wilson" userId="c9ba7705-94f4-4941-9e8a-9f1c07125868" providerId="ADAL" clId="{5B7C455D-047B-4702-801B-8EF880B2386F}" dt="2023-01-30T16:37:28.595" v="4996" actId="1076"/>
          <ac:picMkLst>
            <pc:docMk/>
            <pc:sldMk cId="523931934" sldId="262"/>
            <ac:picMk id="10" creationId="{420094CB-29EA-7470-AD54-A51EF153B8B5}"/>
          </ac:picMkLst>
        </pc:picChg>
        <pc:picChg chg="mod">
          <ac:chgData name="Maci Wilson" userId="c9ba7705-94f4-4941-9e8a-9f1c07125868" providerId="ADAL" clId="{5B7C455D-047B-4702-801B-8EF880B2386F}" dt="2023-01-30T16:16:58.097" v="3036" actId="1038"/>
          <ac:picMkLst>
            <pc:docMk/>
            <pc:sldMk cId="523931934" sldId="262"/>
            <ac:picMk id="13" creationId="{77ACDFBC-6BFA-4388-9C1E-13C58CE91EBE}"/>
          </ac:picMkLst>
        </pc:picChg>
        <pc:picChg chg="mod">
          <ac:chgData name="Maci Wilson" userId="c9ba7705-94f4-4941-9e8a-9f1c07125868" providerId="ADAL" clId="{5B7C455D-047B-4702-801B-8EF880B2386F}" dt="2023-01-30T16:16:58.097" v="3036" actId="1038"/>
          <ac:picMkLst>
            <pc:docMk/>
            <pc:sldMk cId="523931934" sldId="262"/>
            <ac:picMk id="14" creationId="{5A07E42F-0072-462C-BA05-D6F4EC109D38}"/>
          </ac:picMkLst>
        </pc:picChg>
        <pc:picChg chg="mod">
          <ac:chgData name="Maci Wilson" userId="c9ba7705-94f4-4941-9e8a-9f1c07125868" providerId="ADAL" clId="{5B7C455D-047B-4702-801B-8EF880B2386F}" dt="2023-01-30T16:16:58.097" v="3036" actId="1038"/>
          <ac:picMkLst>
            <pc:docMk/>
            <pc:sldMk cId="523931934" sldId="262"/>
            <ac:picMk id="15" creationId="{93441EAC-EF97-42E4-A875-F8762D5474A3}"/>
          </ac:picMkLst>
        </pc:picChg>
        <pc:picChg chg="mod">
          <ac:chgData name="Maci Wilson" userId="c9ba7705-94f4-4941-9e8a-9f1c07125868" providerId="ADAL" clId="{5B7C455D-047B-4702-801B-8EF880B2386F}" dt="2023-01-30T16:16:58.097" v="3036" actId="1038"/>
          <ac:picMkLst>
            <pc:docMk/>
            <pc:sldMk cId="523931934" sldId="262"/>
            <ac:picMk id="16" creationId="{2C9F1B40-6C54-42A6-A281-E78FB58D88A0}"/>
          </ac:picMkLst>
        </pc:picChg>
        <pc:picChg chg="mod">
          <ac:chgData name="Maci Wilson" userId="c9ba7705-94f4-4941-9e8a-9f1c07125868" providerId="ADAL" clId="{5B7C455D-047B-4702-801B-8EF880B2386F}" dt="2023-01-30T16:16:58.097" v="3036" actId="1038"/>
          <ac:picMkLst>
            <pc:docMk/>
            <pc:sldMk cId="523931934" sldId="262"/>
            <ac:picMk id="17" creationId="{6853AA56-8890-4F95-B2FA-76A4614F054F}"/>
          </ac:picMkLst>
        </pc:picChg>
        <pc:picChg chg="mod">
          <ac:chgData name="Maci Wilson" userId="c9ba7705-94f4-4941-9e8a-9f1c07125868" providerId="ADAL" clId="{5B7C455D-047B-4702-801B-8EF880B2386F}" dt="2023-01-30T16:16:58.097" v="3036" actId="1038"/>
          <ac:picMkLst>
            <pc:docMk/>
            <pc:sldMk cId="523931934" sldId="262"/>
            <ac:picMk id="18" creationId="{D94731B2-8ED7-4E6E-9D92-356C57700E3F}"/>
          </ac:picMkLst>
        </pc:picChg>
        <pc:picChg chg="mod">
          <ac:chgData name="Maci Wilson" userId="c9ba7705-94f4-4941-9e8a-9f1c07125868" providerId="ADAL" clId="{5B7C455D-047B-4702-801B-8EF880B2386F}" dt="2023-01-30T16:16:58.097" v="3036" actId="1038"/>
          <ac:picMkLst>
            <pc:docMk/>
            <pc:sldMk cId="523931934" sldId="262"/>
            <ac:picMk id="19" creationId="{74054A40-22FA-4E56-9FBF-CCEB04C55D0D}"/>
          </ac:picMkLst>
        </pc:picChg>
        <pc:picChg chg="mod">
          <ac:chgData name="Maci Wilson" userId="c9ba7705-94f4-4941-9e8a-9f1c07125868" providerId="ADAL" clId="{5B7C455D-047B-4702-801B-8EF880B2386F}" dt="2023-01-30T16:16:58.097" v="3036" actId="1038"/>
          <ac:picMkLst>
            <pc:docMk/>
            <pc:sldMk cId="523931934" sldId="262"/>
            <ac:picMk id="20" creationId="{9F3EB930-328F-483A-A6D5-316A60383BBD}"/>
          </ac:picMkLst>
        </pc:picChg>
        <pc:picChg chg="add mod modCrop">
          <ac:chgData name="Maci Wilson" userId="c9ba7705-94f4-4941-9e8a-9f1c07125868" providerId="ADAL" clId="{5B7C455D-047B-4702-801B-8EF880B2386F}" dt="2023-01-30T16:37:40.947" v="4997" actId="1076"/>
          <ac:picMkLst>
            <pc:docMk/>
            <pc:sldMk cId="523931934" sldId="262"/>
            <ac:picMk id="21" creationId="{6BCF0368-1FA4-E862-98BF-EA8F894FFB7E}"/>
          </ac:picMkLst>
        </pc:picChg>
        <pc:picChg chg="mod">
          <ac:chgData name="Maci Wilson" userId="c9ba7705-94f4-4941-9e8a-9f1c07125868" providerId="ADAL" clId="{5B7C455D-047B-4702-801B-8EF880B2386F}" dt="2023-01-30T16:16:58.097" v="3036" actId="1038"/>
          <ac:picMkLst>
            <pc:docMk/>
            <pc:sldMk cId="523931934" sldId="262"/>
            <ac:picMk id="22" creationId="{70A131FA-D596-4AA2-8836-6B9048294549}"/>
          </ac:picMkLst>
        </pc:picChg>
        <pc:picChg chg="mod">
          <ac:chgData name="Maci Wilson" userId="c9ba7705-94f4-4941-9e8a-9f1c07125868" providerId="ADAL" clId="{5B7C455D-047B-4702-801B-8EF880B2386F}" dt="2023-01-30T16:16:58.097" v="3036" actId="1038"/>
          <ac:picMkLst>
            <pc:docMk/>
            <pc:sldMk cId="523931934" sldId="262"/>
            <ac:picMk id="26" creationId="{8F86D844-C00E-4B6D-8396-A3819CCFA45A}"/>
          </ac:picMkLst>
        </pc:picChg>
        <pc:picChg chg="mod">
          <ac:chgData name="Maci Wilson" userId="c9ba7705-94f4-4941-9e8a-9f1c07125868" providerId="ADAL" clId="{5B7C455D-047B-4702-801B-8EF880B2386F}" dt="2023-01-30T16:16:58.097" v="3036" actId="1038"/>
          <ac:picMkLst>
            <pc:docMk/>
            <pc:sldMk cId="523931934" sldId="262"/>
            <ac:picMk id="27" creationId="{04B19AFA-5D09-4138-A252-43A894499F77}"/>
          </ac:picMkLst>
        </pc:picChg>
        <pc:picChg chg="mod">
          <ac:chgData name="Maci Wilson" userId="c9ba7705-94f4-4941-9e8a-9f1c07125868" providerId="ADAL" clId="{5B7C455D-047B-4702-801B-8EF880B2386F}" dt="2023-01-30T16:16:58.097" v="3036" actId="1038"/>
          <ac:picMkLst>
            <pc:docMk/>
            <pc:sldMk cId="523931934" sldId="262"/>
            <ac:picMk id="28" creationId="{FC2FFFC0-48E0-4614-8DB3-370F9E28A923}"/>
          </ac:picMkLst>
        </pc:picChg>
        <pc:picChg chg="mod">
          <ac:chgData name="Maci Wilson" userId="c9ba7705-94f4-4941-9e8a-9f1c07125868" providerId="ADAL" clId="{5B7C455D-047B-4702-801B-8EF880B2386F}" dt="2023-01-30T16:16:58.097" v="3036" actId="1038"/>
          <ac:picMkLst>
            <pc:docMk/>
            <pc:sldMk cId="523931934" sldId="262"/>
            <ac:picMk id="30" creationId="{34626AFE-5DB8-42B5-9317-6F4A35B25F76}"/>
          </ac:picMkLst>
        </pc:picChg>
      </pc:sldChg>
      <pc:sldChg chg="delSp modSp mod">
        <pc:chgData name="Maci Wilson" userId="c9ba7705-94f4-4941-9e8a-9f1c07125868" providerId="ADAL" clId="{5B7C455D-047B-4702-801B-8EF880B2386F}" dt="2023-02-01T19:31:16.260" v="5164" actId="20577"/>
        <pc:sldMkLst>
          <pc:docMk/>
          <pc:sldMk cId="3146822088" sldId="263"/>
        </pc:sldMkLst>
        <pc:spChg chg="mod">
          <ac:chgData name="Maci Wilson" userId="c9ba7705-94f4-4941-9e8a-9f1c07125868" providerId="ADAL" clId="{5B7C455D-047B-4702-801B-8EF880B2386F}" dt="2023-01-30T16:11:13.744" v="1421" actId="1076"/>
          <ac:spMkLst>
            <pc:docMk/>
            <pc:sldMk cId="3146822088" sldId="263"/>
            <ac:spMk id="3" creationId="{5EA325F2-7A9D-4CD2-BC2A-E62618D9D0D9}"/>
          </ac:spMkLst>
        </pc:spChg>
        <pc:spChg chg="mod">
          <ac:chgData name="Maci Wilson" userId="c9ba7705-94f4-4941-9e8a-9f1c07125868" providerId="ADAL" clId="{5B7C455D-047B-4702-801B-8EF880B2386F}" dt="2023-02-01T19:31:16.260" v="5164" actId="20577"/>
          <ac:spMkLst>
            <pc:docMk/>
            <pc:sldMk cId="3146822088" sldId="263"/>
            <ac:spMk id="8" creationId="{CE7DC52B-CC70-4061-93ED-F4C2DD548EB5}"/>
          </ac:spMkLst>
        </pc:spChg>
        <pc:spChg chg="del">
          <ac:chgData name="Maci Wilson" userId="c9ba7705-94f4-4941-9e8a-9f1c07125868" providerId="ADAL" clId="{5B7C455D-047B-4702-801B-8EF880B2386F}" dt="2023-01-30T15:52:06.150" v="355" actId="478"/>
          <ac:spMkLst>
            <pc:docMk/>
            <pc:sldMk cId="3146822088" sldId="263"/>
            <ac:spMk id="9" creationId="{6C6CBDFD-42EC-46F8-8F0F-C42C37C12D3B}"/>
          </ac:spMkLst>
        </pc:spChg>
        <pc:picChg chg="mod">
          <ac:chgData name="Maci Wilson" userId="c9ba7705-94f4-4941-9e8a-9f1c07125868" providerId="ADAL" clId="{5B7C455D-047B-4702-801B-8EF880B2386F}" dt="2023-01-30T16:40:55.050" v="5087" actId="1076"/>
          <ac:picMkLst>
            <pc:docMk/>
            <pc:sldMk cId="3146822088" sldId="263"/>
            <ac:picMk id="5" creationId="{00CA5947-B19C-4EF9-8497-C88F9039648C}"/>
          </ac:picMkLst>
        </pc:picChg>
        <pc:picChg chg="mod">
          <ac:chgData name="Maci Wilson" userId="c9ba7705-94f4-4941-9e8a-9f1c07125868" providerId="ADAL" clId="{5B7C455D-047B-4702-801B-8EF880B2386F}" dt="2023-01-30T16:10:58.386" v="1376" actId="1036"/>
          <ac:picMkLst>
            <pc:docMk/>
            <pc:sldMk cId="3146822088" sldId="263"/>
            <ac:picMk id="11" creationId="{FFA3D15F-BD0A-4EEC-A435-5472919D26E7}"/>
          </ac:picMkLst>
        </pc:picChg>
        <pc:picChg chg="mod">
          <ac:chgData name="Maci Wilson" userId="c9ba7705-94f4-4941-9e8a-9f1c07125868" providerId="ADAL" clId="{5B7C455D-047B-4702-801B-8EF880B2386F}" dt="2023-01-30T16:10:58.386" v="1376" actId="1036"/>
          <ac:picMkLst>
            <pc:docMk/>
            <pc:sldMk cId="3146822088" sldId="263"/>
            <ac:picMk id="12" creationId="{42DF7F52-CC17-4ACA-9C0D-6E3F1CEEBDA7}"/>
          </ac:picMkLst>
        </pc:picChg>
        <pc:picChg chg="mod">
          <ac:chgData name="Maci Wilson" userId="c9ba7705-94f4-4941-9e8a-9f1c07125868" providerId="ADAL" clId="{5B7C455D-047B-4702-801B-8EF880B2386F}" dt="2023-01-30T16:10:58.386" v="1376" actId="1036"/>
          <ac:picMkLst>
            <pc:docMk/>
            <pc:sldMk cId="3146822088" sldId="263"/>
            <ac:picMk id="13" creationId="{0EE30DF0-5001-48D5-A3DC-9DD762575722}"/>
          </ac:picMkLst>
        </pc:picChg>
        <pc:picChg chg="mod">
          <ac:chgData name="Maci Wilson" userId="c9ba7705-94f4-4941-9e8a-9f1c07125868" providerId="ADAL" clId="{5B7C455D-047B-4702-801B-8EF880B2386F}" dt="2023-01-30T16:11:02.545" v="1399" actId="1036"/>
          <ac:picMkLst>
            <pc:docMk/>
            <pc:sldMk cId="3146822088" sldId="263"/>
            <ac:picMk id="21" creationId="{93B0FDC9-BF40-4E4B-966F-80577269714F}"/>
          </ac:picMkLst>
        </pc:picChg>
        <pc:picChg chg="mod">
          <ac:chgData name="Maci Wilson" userId="c9ba7705-94f4-4941-9e8a-9f1c07125868" providerId="ADAL" clId="{5B7C455D-047B-4702-801B-8EF880B2386F}" dt="2023-01-30T16:11:02.545" v="1399" actId="1036"/>
          <ac:picMkLst>
            <pc:docMk/>
            <pc:sldMk cId="3146822088" sldId="263"/>
            <ac:picMk id="22" creationId="{3F29CEAA-BC8D-4B3F-9B48-042134382F67}"/>
          </ac:picMkLst>
        </pc:picChg>
        <pc:picChg chg="mod">
          <ac:chgData name="Maci Wilson" userId="c9ba7705-94f4-4941-9e8a-9f1c07125868" providerId="ADAL" clId="{5B7C455D-047B-4702-801B-8EF880B2386F}" dt="2023-01-30T16:11:02.545" v="1399" actId="1036"/>
          <ac:picMkLst>
            <pc:docMk/>
            <pc:sldMk cId="3146822088" sldId="263"/>
            <ac:picMk id="23" creationId="{C6FC9BE5-7235-47F7-9E98-3BDBDC4E6BD8}"/>
          </ac:picMkLst>
        </pc:picChg>
        <pc:picChg chg="mod">
          <ac:chgData name="Maci Wilson" userId="c9ba7705-94f4-4941-9e8a-9f1c07125868" providerId="ADAL" clId="{5B7C455D-047B-4702-801B-8EF880B2386F}" dt="2023-01-30T16:11:07.505" v="1419" actId="1035"/>
          <ac:picMkLst>
            <pc:docMk/>
            <pc:sldMk cId="3146822088" sldId="263"/>
            <ac:picMk id="25" creationId="{059786DB-32AE-4EB0-AEC6-FA3A2B196058}"/>
          </ac:picMkLst>
        </pc:picChg>
        <pc:picChg chg="mod">
          <ac:chgData name="Maci Wilson" userId="c9ba7705-94f4-4941-9e8a-9f1c07125868" providerId="ADAL" clId="{5B7C455D-047B-4702-801B-8EF880B2386F}" dt="2023-01-30T16:11:07.505" v="1419" actId="1035"/>
          <ac:picMkLst>
            <pc:docMk/>
            <pc:sldMk cId="3146822088" sldId="263"/>
            <ac:picMk id="26" creationId="{B86C6232-F73C-471E-AC3B-ABC94D150DF8}"/>
          </ac:picMkLst>
        </pc:picChg>
        <pc:picChg chg="mod">
          <ac:chgData name="Maci Wilson" userId="c9ba7705-94f4-4941-9e8a-9f1c07125868" providerId="ADAL" clId="{5B7C455D-047B-4702-801B-8EF880B2386F}" dt="2023-01-30T16:11:07.505" v="1419" actId="1035"/>
          <ac:picMkLst>
            <pc:docMk/>
            <pc:sldMk cId="3146822088" sldId="263"/>
            <ac:picMk id="27" creationId="{6F115F3C-955E-4315-8660-2F0901E545C8}"/>
          </ac:picMkLst>
        </pc:picChg>
        <pc:picChg chg="mod">
          <ac:chgData name="Maci Wilson" userId="c9ba7705-94f4-4941-9e8a-9f1c07125868" providerId="ADAL" clId="{5B7C455D-047B-4702-801B-8EF880B2386F}" dt="2023-01-30T16:11:07.505" v="1419" actId="1035"/>
          <ac:picMkLst>
            <pc:docMk/>
            <pc:sldMk cId="3146822088" sldId="263"/>
            <ac:picMk id="28" creationId="{5364A377-1624-4E54-981F-34B541AA6006}"/>
          </ac:picMkLst>
        </pc:picChg>
        <pc:picChg chg="mod">
          <ac:chgData name="Maci Wilson" userId="c9ba7705-94f4-4941-9e8a-9f1c07125868" providerId="ADAL" clId="{5B7C455D-047B-4702-801B-8EF880B2386F}" dt="2023-01-30T16:11:07.505" v="1419" actId="1035"/>
          <ac:picMkLst>
            <pc:docMk/>
            <pc:sldMk cId="3146822088" sldId="263"/>
            <ac:picMk id="29" creationId="{ABA8E909-1804-43DB-8CBA-E94B47FD8AF3}"/>
          </ac:picMkLst>
        </pc:picChg>
        <pc:picChg chg="mod">
          <ac:chgData name="Maci Wilson" userId="c9ba7705-94f4-4941-9e8a-9f1c07125868" providerId="ADAL" clId="{5B7C455D-047B-4702-801B-8EF880B2386F}" dt="2023-01-30T16:11:07.505" v="1419" actId="1035"/>
          <ac:picMkLst>
            <pc:docMk/>
            <pc:sldMk cId="3146822088" sldId="263"/>
            <ac:picMk id="30" creationId="{240D221D-8A36-4A0E-A45F-2E4BE3CB179E}"/>
          </ac:picMkLst>
        </pc:picChg>
      </pc:sldChg>
      <pc:sldChg chg="delSp modSp mod">
        <pc:chgData name="Maci Wilson" userId="c9ba7705-94f4-4941-9e8a-9f1c07125868" providerId="ADAL" clId="{5B7C455D-047B-4702-801B-8EF880B2386F}" dt="2023-02-01T19:31:28.580" v="5169" actId="20577"/>
        <pc:sldMkLst>
          <pc:docMk/>
          <pc:sldMk cId="2760008629" sldId="264"/>
        </pc:sldMkLst>
        <pc:spChg chg="mod">
          <ac:chgData name="Maci Wilson" userId="c9ba7705-94f4-4941-9e8a-9f1c07125868" providerId="ADAL" clId="{5B7C455D-047B-4702-801B-8EF880B2386F}" dt="2023-01-30T16:38:12.546" v="5017" actId="1035"/>
          <ac:spMkLst>
            <pc:docMk/>
            <pc:sldMk cId="2760008629" sldId="264"/>
            <ac:spMk id="2" creationId="{3BF8DDC2-29D0-4966-B14C-A8992AE59BA4}"/>
          </ac:spMkLst>
        </pc:spChg>
        <pc:spChg chg="mod">
          <ac:chgData name="Maci Wilson" userId="c9ba7705-94f4-4941-9e8a-9f1c07125868" providerId="ADAL" clId="{5B7C455D-047B-4702-801B-8EF880B2386F}" dt="2023-02-01T19:31:28.580" v="5169" actId="20577"/>
          <ac:spMkLst>
            <pc:docMk/>
            <pc:sldMk cId="2760008629" sldId="264"/>
            <ac:spMk id="8" creationId="{C829CA4D-9E93-4EC3-A2A1-BABC2D03401F}"/>
          </ac:spMkLst>
        </pc:spChg>
        <pc:spChg chg="del">
          <ac:chgData name="Maci Wilson" userId="c9ba7705-94f4-4941-9e8a-9f1c07125868" providerId="ADAL" clId="{5B7C455D-047B-4702-801B-8EF880B2386F}" dt="2023-01-30T15:54:30.818" v="371" actId="478"/>
          <ac:spMkLst>
            <pc:docMk/>
            <pc:sldMk cId="2760008629" sldId="264"/>
            <ac:spMk id="11" creationId="{ED453451-D788-4956-8FCA-FB1AD54C46E3}"/>
          </ac:spMkLst>
        </pc:spChg>
        <pc:picChg chg="mod">
          <ac:chgData name="Maci Wilson" userId="c9ba7705-94f4-4941-9e8a-9f1c07125868" providerId="ADAL" clId="{5B7C455D-047B-4702-801B-8EF880B2386F}" dt="2023-01-30T16:38:12.546" v="5017" actId="1035"/>
          <ac:picMkLst>
            <pc:docMk/>
            <pc:sldMk cId="2760008629" sldId="264"/>
            <ac:picMk id="3" creationId="{16659307-748B-C89F-6525-15300015250A}"/>
          </ac:picMkLst>
        </pc:picChg>
        <pc:picChg chg="mod">
          <ac:chgData name="Maci Wilson" userId="c9ba7705-94f4-4941-9e8a-9f1c07125868" providerId="ADAL" clId="{5B7C455D-047B-4702-801B-8EF880B2386F}" dt="2023-01-30T16:38:04.883" v="5000" actId="1076"/>
          <ac:picMkLst>
            <pc:docMk/>
            <pc:sldMk cId="2760008629" sldId="264"/>
            <ac:picMk id="4" creationId="{AE29879F-75AD-45F4-9355-74893AB315C4}"/>
          </ac:picMkLst>
        </pc:picChg>
        <pc:picChg chg="mod">
          <ac:chgData name="Maci Wilson" userId="c9ba7705-94f4-4941-9e8a-9f1c07125868" providerId="ADAL" clId="{5B7C455D-047B-4702-801B-8EF880B2386F}" dt="2023-01-30T16:38:12.546" v="5017" actId="1035"/>
          <ac:picMkLst>
            <pc:docMk/>
            <pc:sldMk cId="2760008629" sldId="264"/>
            <ac:picMk id="5" creationId="{9263504B-14BB-8A89-A95C-C5AD3AF85892}"/>
          </ac:picMkLst>
        </pc:picChg>
        <pc:picChg chg="mod">
          <ac:chgData name="Maci Wilson" userId="c9ba7705-94f4-4941-9e8a-9f1c07125868" providerId="ADAL" clId="{5B7C455D-047B-4702-801B-8EF880B2386F}" dt="2023-01-30T16:38:12.546" v="5017" actId="1035"/>
          <ac:picMkLst>
            <pc:docMk/>
            <pc:sldMk cId="2760008629" sldId="264"/>
            <ac:picMk id="13" creationId="{FEA6B116-FF5F-4639-83FC-67D5906BBCA7}"/>
          </ac:picMkLst>
        </pc:picChg>
        <pc:picChg chg="mod">
          <ac:chgData name="Maci Wilson" userId="c9ba7705-94f4-4941-9e8a-9f1c07125868" providerId="ADAL" clId="{5B7C455D-047B-4702-801B-8EF880B2386F}" dt="2023-01-30T16:38:12.546" v="5017" actId="1035"/>
          <ac:picMkLst>
            <pc:docMk/>
            <pc:sldMk cId="2760008629" sldId="264"/>
            <ac:picMk id="14" creationId="{27F2F28D-E167-4C58-9174-4B35BCB04030}"/>
          </ac:picMkLst>
        </pc:picChg>
        <pc:picChg chg="mod">
          <ac:chgData name="Maci Wilson" userId="c9ba7705-94f4-4941-9e8a-9f1c07125868" providerId="ADAL" clId="{5B7C455D-047B-4702-801B-8EF880B2386F}" dt="2023-01-30T16:38:12.546" v="5017" actId="1035"/>
          <ac:picMkLst>
            <pc:docMk/>
            <pc:sldMk cId="2760008629" sldId="264"/>
            <ac:picMk id="15" creationId="{0B5DF93F-C90F-479C-888C-683813ED7A7B}"/>
          </ac:picMkLst>
        </pc:picChg>
        <pc:picChg chg="mod">
          <ac:chgData name="Maci Wilson" userId="c9ba7705-94f4-4941-9e8a-9f1c07125868" providerId="ADAL" clId="{5B7C455D-047B-4702-801B-8EF880B2386F}" dt="2023-01-30T16:38:12.546" v="5017" actId="1035"/>
          <ac:picMkLst>
            <pc:docMk/>
            <pc:sldMk cId="2760008629" sldId="264"/>
            <ac:picMk id="16" creationId="{4010E468-F7E1-4F4E-8B20-C636C83A6254}"/>
          </ac:picMkLst>
        </pc:picChg>
        <pc:picChg chg="mod">
          <ac:chgData name="Maci Wilson" userId="c9ba7705-94f4-4941-9e8a-9f1c07125868" providerId="ADAL" clId="{5B7C455D-047B-4702-801B-8EF880B2386F}" dt="2023-01-30T16:38:12.546" v="5017" actId="1035"/>
          <ac:picMkLst>
            <pc:docMk/>
            <pc:sldMk cId="2760008629" sldId="264"/>
            <ac:picMk id="17" creationId="{8573A6E8-EAA9-48EC-BEE4-35581C660C3F}"/>
          </ac:picMkLst>
        </pc:picChg>
        <pc:picChg chg="mod">
          <ac:chgData name="Maci Wilson" userId="c9ba7705-94f4-4941-9e8a-9f1c07125868" providerId="ADAL" clId="{5B7C455D-047B-4702-801B-8EF880B2386F}" dt="2023-01-30T16:38:12.546" v="5017" actId="1035"/>
          <ac:picMkLst>
            <pc:docMk/>
            <pc:sldMk cId="2760008629" sldId="264"/>
            <ac:picMk id="18" creationId="{2E0DCF7F-2402-4ACC-B055-88F7AEB81633}"/>
          </ac:picMkLst>
        </pc:picChg>
        <pc:picChg chg="mod">
          <ac:chgData name="Maci Wilson" userId="c9ba7705-94f4-4941-9e8a-9f1c07125868" providerId="ADAL" clId="{5B7C455D-047B-4702-801B-8EF880B2386F}" dt="2023-01-30T16:38:12.546" v="5017" actId="1035"/>
          <ac:picMkLst>
            <pc:docMk/>
            <pc:sldMk cId="2760008629" sldId="264"/>
            <ac:picMk id="19" creationId="{52082C8C-5FE7-44B7-A42C-E3EEC230EBF0}"/>
          </ac:picMkLst>
        </pc:picChg>
        <pc:picChg chg="mod">
          <ac:chgData name="Maci Wilson" userId="c9ba7705-94f4-4941-9e8a-9f1c07125868" providerId="ADAL" clId="{5B7C455D-047B-4702-801B-8EF880B2386F}" dt="2023-01-30T16:38:12.546" v="5017" actId="1035"/>
          <ac:picMkLst>
            <pc:docMk/>
            <pc:sldMk cId="2760008629" sldId="264"/>
            <ac:picMk id="20" creationId="{BF0CF0D2-DF55-479F-9928-27F6D008D63E}"/>
          </ac:picMkLst>
        </pc:picChg>
        <pc:picChg chg="mod">
          <ac:chgData name="Maci Wilson" userId="c9ba7705-94f4-4941-9e8a-9f1c07125868" providerId="ADAL" clId="{5B7C455D-047B-4702-801B-8EF880B2386F}" dt="2023-01-30T16:38:12.546" v="5017" actId="1035"/>
          <ac:picMkLst>
            <pc:docMk/>
            <pc:sldMk cId="2760008629" sldId="264"/>
            <ac:picMk id="21" creationId="{7EB6E101-35AB-49A7-8EC6-B59C28B339A7}"/>
          </ac:picMkLst>
        </pc:picChg>
        <pc:picChg chg="mod">
          <ac:chgData name="Maci Wilson" userId="c9ba7705-94f4-4941-9e8a-9f1c07125868" providerId="ADAL" clId="{5B7C455D-047B-4702-801B-8EF880B2386F}" dt="2023-01-30T16:38:12.546" v="5017" actId="1035"/>
          <ac:picMkLst>
            <pc:docMk/>
            <pc:sldMk cId="2760008629" sldId="264"/>
            <ac:picMk id="22" creationId="{ED5775CE-B863-49ED-9538-877CD36AE957}"/>
          </ac:picMkLst>
        </pc:picChg>
        <pc:picChg chg="mod">
          <ac:chgData name="Maci Wilson" userId="c9ba7705-94f4-4941-9e8a-9f1c07125868" providerId="ADAL" clId="{5B7C455D-047B-4702-801B-8EF880B2386F}" dt="2023-01-30T16:38:12.546" v="5017" actId="1035"/>
          <ac:picMkLst>
            <pc:docMk/>
            <pc:sldMk cId="2760008629" sldId="264"/>
            <ac:picMk id="23" creationId="{F015E5FB-E943-4496-9BCC-4530CEE600B3}"/>
          </ac:picMkLst>
        </pc:picChg>
        <pc:picChg chg="mod">
          <ac:chgData name="Maci Wilson" userId="c9ba7705-94f4-4941-9e8a-9f1c07125868" providerId="ADAL" clId="{5B7C455D-047B-4702-801B-8EF880B2386F}" dt="2023-01-30T16:38:12.546" v="5017" actId="1035"/>
          <ac:picMkLst>
            <pc:docMk/>
            <pc:sldMk cId="2760008629" sldId="264"/>
            <ac:picMk id="24" creationId="{487E6818-6EC0-4DAF-9E96-B623D2542F23}"/>
          </ac:picMkLst>
        </pc:picChg>
        <pc:picChg chg="mod">
          <ac:chgData name="Maci Wilson" userId="c9ba7705-94f4-4941-9e8a-9f1c07125868" providerId="ADAL" clId="{5B7C455D-047B-4702-801B-8EF880B2386F}" dt="2023-01-30T16:38:12.546" v="5017" actId="1035"/>
          <ac:picMkLst>
            <pc:docMk/>
            <pc:sldMk cId="2760008629" sldId="264"/>
            <ac:picMk id="25" creationId="{F3BB4246-C361-4B5A-AFB9-8AEC77ECB3CB}"/>
          </ac:picMkLst>
        </pc:picChg>
        <pc:picChg chg="mod">
          <ac:chgData name="Maci Wilson" userId="c9ba7705-94f4-4941-9e8a-9f1c07125868" providerId="ADAL" clId="{5B7C455D-047B-4702-801B-8EF880B2386F}" dt="2023-01-30T16:38:12.546" v="5017" actId="1035"/>
          <ac:picMkLst>
            <pc:docMk/>
            <pc:sldMk cId="2760008629" sldId="264"/>
            <ac:picMk id="26" creationId="{FA92A771-C0A8-4B00-8F34-C223EE77CCBC}"/>
          </ac:picMkLst>
        </pc:picChg>
        <pc:picChg chg="mod">
          <ac:chgData name="Maci Wilson" userId="c9ba7705-94f4-4941-9e8a-9f1c07125868" providerId="ADAL" clId="{5B7C455D-047B-4702-801B-8EF880B2386F}" dt="2023-01-30T16:38:12.546" v="5017" actId="1035"/>
          <ac:picMkLst>
            <pc:docMk/>
            <pc:sldMk cId="2760008629" sldId="264"/>
            <ac:picMk id="27" creationId="{E3A3107C-3583-4793-BC4A-3BF68DA220F4}"/>
          </ac:picMkLst>
        </pc:picChg>
        <pc:picChg chg="mod">
          <ac:chgData name="Maci Wilson" userId="c9ba7705-94f4-4941-9e8a-9f1c07125868" providerId="ADAL" clId="{5B7C455D-047B-4702-801B-8EF880B2386F}" dt="2023-01-30T16:38:12.546" v="5017" actId="1035"/>
          <ac:picMkLst>
            <pc:docMk/>
            <pc:sldMk cId="2760008629" sldId="264"/>
            <ac:picMk id="28" creationId="{854921C1-8597-4551-BAB7-7EF68F6577C6}"/>
          </ac:picMkLst>
        </pc:picChg>
        <pc:picChg chg="mod">
          <ac:chgData name="Maci Wilson" userId="c9ba7705-94f4-4941-9e8a-9f1c07125868" providerId="ADAL" clId="{5B7C455D-047B-4702-801B-8EF880B2386F}" dt="2023-01-30T16:38:12.546" v="5017" actId="1035"/>
          <ac:picMkLst>
            <pc:docMk/>
            <pc:sldMk cId="2760008629" sldId="264"/>
            <ac:picMk id="29" creationId="{8C0E130D-58F1-486D-8730-5EE5F02B2A3E}"/>
          </ac:picMkLst>
        </pc:picChg>
        <pc:picChg chg="mod">
          <ac:chgData name="Maci Wilson" userId="c9ba7705-94f4-4941-9e8a-9f1c07125868" providerId="ADAL" clId="{5B7C455D-047B-4702-801B-8EF880B2386F}" dt="2023-01-30T16:38:12.546" v="5017" actId="1035"/>
          <ac:picMkLst>
            <pc:docMk/>
            <pc:sldMk cId="2760008629" sldId="264"/>
            <ac:picMk id="30" creationId="{BBA41A88-1D59-47B5-8F1F-E80EB62DE541}"/>
          </ac:picMkLst>
        </pc:picChg>
        <pc:picChg chg="mod">
          <ac:chgData name="Maci Wilson" userId="c9ba7705-94f4-4941-9e8a-9f1c07125868" providerId="ADAL" clId="{5B7C455D-047B-4702-801B-8EF880B2386F}" dt="2023-01-30T16:38:12.546" v="5017" actId="1035"/>
          <ac:picMkLst>
            <pc:docMk/>
            <pc:sldMk cId="2760008629" sldId="264"/>
            <ac:picMk id="31" creationId="{CF6931EF-4814-4547-9205-970DC1F584FA}"/>
          </ac:picMkLst>
        </pc:picChg>
        <pc:picChg chg="mod">
          <ac:chgData name="Maci Wilson" userId="c9ba7705-94f4-4941-9e8a-9f1c07125868" providerId="ADAL" clId="{5B7C455D-047B-4702-801B-8EF880B2386F}" dt="2023-01-30T16:38:12.546" v="5017" actId="1035"/>
          <ac:picMkLst>
            <pc:docMk/>
            <pc:sldMk cId="2760008629" sldId="264"/>
            <ac:picMk id="32" creationId="{7E78A6D7-31EA-482A-967C-F2E12531E6A7}"/>
          </ac:picMkLst>
        </pc:picChg>
        <pc:picChg chg="mod">
          <ac:chgData name="Maci Wilson" userId="c9ba7705-94f4-4941-9e8a-9f1c07125868" providerId="ADAL" clId="{5B7C455D-047B-4702-801B-8EF880B2386F}" dt="2023-01-30T16:38:12.546" v="5017" actId="1035"/>
          <ac:picMkLst>
            <pc:docMk/>
            <pc:sldMk cId="2760008629" sldId="264"/>
            <ac:picMk id="33" creationId="{5285EECB-829F-46DC-A5CC-993FEB4F262A}"/>
          </ac:picMkLst>
        </pc:picChg>
        <pc:picChg chg="mod">
          <ac:chgData name="Maci Wilson" userId="c9ba7705-94f4-4941-9e8a-9f1c07125868" providerId="ADAL" clId="{5B7C455D-047B-4702-801B-8EF880B2386F}" dt="2023-01-30T16:38:12.546" v="5017" actId="1035"/>
          <ac:picMkLst>
            <pc:docMk/>
            <pc:sldMk cId="2760008629" sldId="264"/>
            <ac:picMk id="34" creationId="{B4C42CCA-2632-45D0-BD59-6529BE215DC9}"/>
          </ac:picMkLst>
        </pc:picChg>
        <pc:picChg chg="mod">
          <ac:chgData name="Maci Wilson" userId="c9ba7705-94f4-4941-9e8a-9f1c07125868" providerId="ADAL" clId="{5B7C455D-047B-4702-801B-8EF880B2386F}" dt="2023-01-30T16:38:12.546" v="5017" actId="1035"/>
          <ac:picMkLst>
            <pc:docMk/>
            <pc:sldMk cId="2760008629" sldId="264"/>
            <ac:picMk id="35" creationId="{E019768C-82CE-46DA-966C-396EB3496A63}"/>
          </ac:picMkLst>
        </pc:picChg>
      </pc:sldChg>
      <pc:sldChg chg="delSp modSp mod">
        <pc:chgData name="Maci Wilson" userId="c9ba7705-94f4-4941-9e8a-9f1c07125868" providerId="ADAL" clId="{5B7C455D-047B-4702-801B-8EF880B2386F}" dt="2023-02-01T19:32:00.323" v="5177" actId="20577"/>
        <pc:sldMkLst>
          <pc:docMk/>
          <pc:sldMk cId="2525090406" sldId="265"/>
        </pc:sldMkLst>
        <pc:spChg chg="mod">
          <ac:chgData name="Maci Wilson" userId="c9ba7705-94f4-4941-9e8a-9f1c07125868" providerId="ADAL" clId="{5B7C455D-047B-4702-801B-8EF880B2386F}" dt="2023-01-30T16:29:20.652" v="4857" actId="1076"/>
          <ac:spMkLst>
            <pc:docMk/>
            <pc:sldMk cId="2525090406" sldId="265"/>
            <ac:spMk id="3" creationId="{5EA325F2-7A9D-4CD2-BC2A-E62618D9D0D9}"/>
          </ac:spMkLst>
        </pc:spChg>
        <pc:spChg chg="mod">
          <ac:chgData name="Maci Wilson" userId="c9ba7705-94f4-4941-9e8a-9f1c07125868" providerId="ADAL" clId="{5B7C455D-047B-4702-801B-8EF880B2386F}" dt="2023-02-01T19:32:00.323" v="5177" actId="20577"/>
          <ac:spMkLst>
            <pc:docMk/>
            <pc:sldMk cId="2525090406" sldId="265"/>
            <ac:spMk id="8" creationId="{CE7DC52B-CC70-4061-93ED-F4C2DD548EB5}"/>
          </ac:spMkLst>
        </pc:spChg>
        <pc:spChg chg="del">
          <ac:chgData name="Maci Wilson" userId="c9ba7705-94f4-4941-9e8a-9f1c07125868" providerId="ADAL" clId="{5B7C455D-047B-4702-801B-8EF880B2386F}" dt="2023-01-30T15:57:35.069" v="402" actId="478"/>
          <ac:spMkLst>
            <pc:docMk/>
            <pc:sldMk cId="2525090406" sldId="265"/>
            <ac:spMk id="10" creationId="{9995F7F1-3239-48DF-8FF1-5257442C432D}"/>
          </ac:spMkLst>
        </pc:spChg>
        <pc:picChg chg="mod">
          <ac:chgData name="Maci Wilson" userId="c9ba7705-94f4-4941-9e8a-9f1c07125868" providerId="ADAL" clId="{5B7C455D-047B-4702-801B-8EF880B2386F}" dt="2023-01-30T16:21:21.376" v="3719" actId="1038"/>
          <ac:picMkLst>
            <pc:docMk/>
            <pc:sldMk cId="2525090406" sldId="265"/>
            <ac:picMk id="2" creationId="{902CBF08-79FD-5875-FAB8-FDA904CFF4FF}"/>
          </ac:picMkLst>
        </pc:picChg>
        <pc:picChg chg="mod">
          <ac:chgData name="Maci Wilson" userId="c9ba7705-94f4-4941-9e8a-9f1c07125868" providerId="ADAL" clId="{5B7C455D-047B-4702-801B-8EF880B2386F}" dt="2023-01-30T16:21:21.376" v="3719" actId="1038"/>
          <ac:picMkLst>
            <pc:docMk/>
            <pc:sldMk cId="2525090406" sldId="265"/>
            <ac:picMk id="4" creationId="{3037B017-8EA2-65C8-07A1-1751BE0387F6}"/>
          </ac:picMkLst>
        </pc:picChg>
        <pc:picChg chg="mod">
          <ac:chgData name="Maci Wilson" userId="c9ba7705-94f4-4941-9e8a-9f1c07125868" providerId="ADAL" clId="{5B7C455D-047B-4702-801B-8EF880B2386F}" dt="2023-01-30T16:21:21.376" v="3719" actId="1038"/>
          <ac:picMkLst>
            <pc:docMk/>
            <pc:sldMk cId="2525090406" sldId="265"/>
            <ac:picMk id="6" creationId="{F5259F13-D686-845A-2B0F-3FCA47567DD8}"/>
          </ac:picMkLst>
        </pc:picChg>
        <pc:picChg chg="mod">
          <ac:chgData name="Maci Wilson" userId="c9ba7705-94f4-4941-9e8a-9f1c07125868" providerId="ADAL" clId="{5B7C455D-047B-4702-801B-8EF880B2386F}" dt="2023-01-30T16:29:34.373" v="4860" actId="1076"/>
          <ac:picMkLst>
            <pc:docMk/>
            <pc:sldMk cId="2525090406" sldId="265"/>
            <ac:picMk id="11" creationId="{845D3965-C38B-ED92-F8F6-A59950A883EF}"/>
          </ac:picMkLst>
        </pc:picChg>
        <pc:picChg chg="mod">
          <ac:chgData name="Maci Wilson" userId="c9ba7705-94f4-4941-9e8a-9f1c07125868" providerId="ADAL" clId="{5B7C455D-047B-4702-801B-8EF880B2386F}" dt="2023-01-30T16:21:21.376" v="3719" actId="1038"/>
          <ac:picMkLst>
            <pc:docMk/>
            <pc:sldMk cId="2525090406" sldId="265"/>
            <ac:picMk id="12" creationId="{B6E6BA89-16FB-4723-A09C-5CE1AA368C6A}"/>
          </ac:picMkLst>
        </pc:picChg>
        <pc:picChg chg="mod">
          <ac:chgData name="Maci Wilson" userId="c9ba7705-94f4-4941-9e8a-9f1c07125868" providerId="ADAL" clId="{5B7C455D-047B-4702-801B-8EF880B2386F}" dt="2023-01-30T16:21:21.376" v="3719" actId="1038"/>
          <ac:picMkLst>
            <pc:docMk/>
            <pc:sldMk cId="2525090406" sldId="265"/>
            <ac:picMk id="13" creationId="{03D42E4D-152D-4AC7-9DE6-C88C871EB7E5}"/>
          </ac:picMkLst>
        </pc:picChg>
        <pc:picChg chg="mod">
          <ac:chgData name="Maci Wilson" userId="c9ba7705-94f4-4941-9e8a-9f1c07125868" providerId="ADAL" clId="{5B7C455D-047B-4702-801B-8EF880B2386F}" dt="2023-01-30T16:21:21.376" v="3719" actId="1038"/>
          <ac:picMkLst>
            <pc:docMk/>
            <pc:sldMk cId="2525090406" sldId="265"/>
            <ac:picMk id="18" creationId="{29621482-FA75-4384-98B8-5B6FFD0ACE5A}"/>
          </ac:picMkLst>
        </pc:picChg>
        <pc:picChg chg="mod">
          <ac:chgData name="Maci Wilson" userId="c9ba7705-94f4-4941-9e8a-9f1c07125868" providerId="ADAL" clId="{5B7C455D-047B-4702-801B-8EF880B2386F}" dt="2023-01-30T16:21:21.376" v="3719" actId="1038"/>
          <ac:picMkLst>
            <pc:docMk/>
            <pc:sldMk cId="2525090406" sldId="265"/>
            <ac:picMk id="19" creationId="{17F67CF4-9346-4F32-8238-BCD412DC5C98}"/>
          </ac:picMkLst>
        </pc:picChg>
        <pc:picChg chg="mod">
          <ac:chgData name="Maci Wilson" userId="c9ba7705-94f4-4941-9e8a-9f1c07125868" providerId="ADAL" clId="{5B7C455D-047B-4702-801B-8EF880B2386F}" dt="2023-01-30T16:21:21.376" v="3719" actId="1038"/>
          <ac:picMkLst>
            <pc:docMk/>
            <pc:sldMk cId="2525090406" sldId="265"/>
            <ac:picMk id="20" creationId="{E12FFFEE-112D-4567-B2F4-F245C3EA120D}"/>
          </ac:picMkLst>
        </pc:picChg>
        <pc:picChg chg="mod">
          <ac:chgData name="Maci Wilson" userId="c9ba7705-94f4-4941-9e8a-9f1c07125868" providerId="ADAL" clId="{5B7C455D-047B-4702-801B-8EF880B2386F}" dt="2023-01-30T16:21:21.376" v="3719" actId="1038"/>
          <ac:picMkLst>
            <pc:docMk/>
            <pc:sldMk cId="2525090406" sldId="265"/>
            <ac:picMk id="21" creationId="{5BA616F8-8F4F-4A75-9A21-2A046E31134A}"/>
          </ac:picMkLst>
        </pc:picChg>
        <pc:picChg chg="mod">
          <ac:chgData name="Maci Wilson" userId="c9ba7705-94f4-4941-9e8a-9f1c07125868" providerId="ADAL" clId="{5B7C455D-047B-4702-801B-8EF880B2386F}" dt="2023-01-30T16:21:21.376" v="3719" actId="1038"/>
          <ac:picMkLst>
            <pc:docMk/>
            <pc:sldMk cId="2525090406" sldId="265"/>
            <ac:picMk id="22" creationId="{91BEBB61-FCE5-4501-B877-7128B284D501}"/>
          </ac:picMkLst>
        </pc:picChg>
        <pc:picChg chg="mod">
          <ac:chgData name="Maci Wilson" userId="c9ba7705-94f4-4941-9e8a-9f1c07125868" providerId="ADAL" clId="{5B7C455D-047B-4702-801B-8EF880B2386F}" dt="2023-01-30T16:21:21.376" v="3719" actId="1038"/>
          <ac:picMkLst>
            <pc:docMk/>
            <pc:sldMk cId="2525090406" sldId="265"/>
            <ac:picMk id="23" creationId="{282EE12E-9389-4213-B290-152B58160C1B}"/>
          </ac:picMkLst>
        </pc:picChg>
        <pc:picChg chg="mod">
          <ac:chgData name="Maci Wilson" userId="c9ba7705-94f4-4941-9e8a-9f1c07125868" providerId="ADAL" clId="{5B7C455D-047B-4702-801B-8EF880B2386F}" dt="2023-01-30T16:21:21.376" v="3719" actId="1038"/>
          <ac:picMkLst>
            <pc:docMk/>
            <pc:sldMk cId="2525090406" sldId="265"/>
            <ac:picMk id="24" creationId="{35DC897A-FC1A-4AC8-9E55-698FF5AB0C86}"/>
          </ac:picMkLst>
        </pc:picChg>
        <pc:picChg chg="mod">
          <ac:chgData name="Maci Wilson" userId="c9ba7705-94f4-4941-9e8a-9f1c07125868" providerId="ADAL" clId="{5B7C455D-047B-4702-801B-8EF880B2386F}" dt="2023-01-30T16:21:21.376" v="3719" actId="1038"/>
          <ac:picMkLst>
            <pc:docMk/>
            <pc:sldMk cId="2525090406" sldId="265"/>
            <ac:picMk id="25" creationId="{0DEC6FB6-56CC-4C30-B23F-EEF69500093A}"/>
          </ac:picMkLst>
        </pc:picChg>
        <pc:picChg chg="mod">
          <ac:chgData name="Maci Wilson" userId="c9ba7705-94f4-4941-9e8a-9f1c07125868" providerId="ADAL" clId="{5B7C455D-047B-4702-801B-8EF880B2386F}" dt="2023-01-30T16:29:36.173" v="4861" actId="1076"/>
          <ac:picMkLst>
            <pc:docMk/>
            <pc:sldMk cId="2525090406" sldId="265"/>
            <ac:picMk id="28" creationId="{4CE36609-CFDD-96AD-CB2E-BDF1F6EEE9A8}"/>
          </ac:picMkLst>
        </pc:picChg>
      </pc:sldChg>
      <pc:sldChg chg="delSp modSp mod">
        <pc:chgData name="Maci Wilson" userId="c9ba7705-94f4-4941-9e8a-9f1c07125868" providerId="ADAL" clId="{5B7C455D-047B-4702-801B-8EF880B2386F}" dt="2023-02-01T19:32:20.780" v="5181" actId="20577"/>
        <pc:sldMkLst>
          <pc:docMk/>
          <pc:sldMk cId="138965350" sldId="266"/>
        </pc:sldMkLst>
        <pc:spChg chg="mod">
          <ac:chgData name="Maci Wilson" userId="c9ba7705-94f4-4941-9e8a-9f1c07125868" providerId="ADAL" clId="{5B7C455D-047B-4702-801B-8EF880B2386F}" dt="2023-01-30T16:28:30.502" v="4843" actId="1038"/>
          <ac:spMkLst>
            <pc:docMk/>
            <pc:sldMk cId="138965350" sldId="266"/>
            <ac:spMk id="2" creationId="{3BF8DDC2-29D0-4966-B14C-A8992AE59BA4}"/>
          </ac:spMkLst>
        </pc:spChg>
        <pc:spChg chg="mod">
          <ac:chgData name="Maci Wilson" userId="c9ba7705-94f4-4941-9e8a-9f1c07125868" providerId="ADAL" clId="{5B7C455D-047B-4702-801B-8EF880B2386F}" dt="2023-02-01T19:32:20.780" v="5181" actId="20577"/>
          <ac:spMkLst>
            <pc:docMk/>
            <pc:sldMk cId="138965350" sldId="266"/>
            <ac:spMk id="8" creationId="{C829CA4D-9E93-4EC3-A2A1-BABC2D03401F}"/>
          </ac:spMkLst>
        </pc:spChg>
        <pc:spChg chg="del mod">
          <ac:chgData name="Maci Wilson" userId="c9ba7705-94f4-4941-9e8a-9f1c07125868" providerId="ADAL" clId="{5B7C455D-047B-4702-801B-8EF880B2386F}" dt="2023-01-30T16:00:49.468" v="486" actId="478"/>
          <ac:spMkLst>
            <pc:docMk/>
            <pc:sldMk cId="138965350" sldId="266"/>
            <ac:spMk id="11" creationId="{2429FD86-15FA-48ED-915E-05D2950C1833}"/>
          </ac:spMkLst>
        </pc:spChg>
        <pc:picChg chg="mod">
          <ac:chgData name="Maci Wilson" userId="c9ba7705-94f4-4941-9e8a-9f1c07125868" providerId="ADAL" clId="{5B7C455D-047B-4702-801B-8EF880B2386F}" dt="2023-01-30T16:28:15.092" v="4835" actId="14100"/>
          <ac:picMkLst>
            <pc:docMk/>
            <pc:sldMk cId="138965350" sldId="266"/>
            <ac:picMk id="6" creationId="{B347EB9E-F495-4128-816A-20D671CB142A}"/>
          </ac:picMkLst>
        </pc:picChg>
        <pc:picChg chg="mod">
          <ac:chgData name="Maci Wilson" userId="c9ba7705-94f4-4941-9e8a-9f1c07125868" providerId="ADAL" clId="{5B7C455D-047B-4702-801B-8EF880B2386F}" dt="2023-01-30T16:28:30.502" v="4843" actId="1038"/>
          <ac:picMkLst>
            <pc:docMk/>
            <pc:sldMk cId="138965350" sldId="266"/>
            <ac:picMk id="9" creationId="{503389EC-EB51-4E60-AEF0-4A37A8CD3D65}"/>
          </ac:picMkLst>
        </pc:picChg>
        <pc:picChg chg="mod">
          <ac:chgData name="Maci Wilson" userId="c9ba7705-94f4-4941-9e8a-9f1c07125868" providerId="ADAL" clId="{5B7C455D-047B-4702-801B-8EF880B2386F}" dt="2023-01-30T16:28:30.502" v="4843" actId="1038"/>
          <ac:picMkLst>
            <pc:docMk/>
            <pc:sldMk cId="138965350" sldId="266"/>
            <ac:picMk id="13" creationId="{ACDFDD7B-5849-4FE8-B68D-13CA26E2157F}"/>
          </ac:picMkLst>
        </pc:picChg>
        <pc:picChg chg="mod">
          <ac:chgData name="Maci Wilson" userId="c9ba7705-94f4-4941-9e8a-9f1c07125868" providerId="ADAL" clId="{5B7C455D-047B-4702-801B-8EF880B2386F}" dt="2023-01-30T16:28:30.502" v="4843" actId="1038"/>
          <ac:picMkLst>
            <pc:docMk/>
            <pc:sldMk cId="138965350" sldId="266"/>
            <ac:picMk id="14" creationId="{DCCA5D80-CC5C-4261-98EA-35A6EBE1A8D1}"/>
          </ac:picMkLst>
        </pc:picChg>
        <pc:picChg chg="mod">
          <ac:chgData name="Maci Wilson" userId="c9ba7705-94f4-4941-9e8a-9f1c07125868" providerId="ADAL" clId="{5B7C455D-047B-4702-801B-8EF880B2386F}" dt="2023-01-30T16:28:30.502" v="4843" actId="1038"/>
          <ac:picMkLst>
            <pc:docMk/>
            <pc:sldMk cId="138965350" sldId="266"/>
            <ac:picMk id="15" creationId="{12A47FCE-9D6B-4542-B25D-EB5296921310}"/>
          </ac:picMkLst>
        </pc:picChg>
        <pc:picChg chg="mod">
          <ac:chgData name="Maci Wilson" userId="c9ba7705-94f4-4941-9e8a-9f1c07125868" providerId="ADAL" clId="{5B7C455D-047B-4702-801B-8EF880B2386F}" dt="2023-01-30T16:28:30.502" v="4843" actId="1038"/>
          <ac:picMkLst>
            <pc:docMk/>
            <pc:sldMk cId="138965350" sldId="266"/>
            <ac:picMk id="16" creationId="{4942C799-3A3F-4FB9-80D2-8D8D47709FF5}"/>
          </ac:picMkLst>
        </pc:picChg>
        <pc:picChg chg="mod">
          <ac:chgData name="Maci Wilson" userId="c9ba7705-94f4-4941-9e8a-9f1c07125868" providerId="ADAL" clId="{5B7C455D-047B-4702-801B-8EF880B2386F}" dt="2023-01-30T16:28:30.502" v="4843" actId="1038"/>
          <ac:picMkLst>
            <pc:docMk/>
            <pc:sldMk cId="138965350" sldId="266"/>
            <ac:picMk id="17" creationId="{55A73003-441D-4FC2-8784-C60D5DDA54B1}"/>
          </ac:picMkLst>
        </pc:picChg>
        <pc:picChg chg="mod">
          <ac:chgData name="Maci Wilson" userId="c9ba7705-94f4-4941-9e8a-9f1c07125868" providerId="ADAL" clId="{5B7C455D-047B-4702-801B-8EF880B2386F}" dt="2023-01-30T16:28:30.502" v="4843" actId="1038"/>
          <ac:picMkLst>
            <pc:docMk/>
            <pc:sldMk cId="138965350" sldId="266"/>
            <ac:picMk id="18" creationId="{18D0EE30-EDA3-4760-A75F-71EE2ACFC276}"/>
          </ac:picMkLst>
        </pc:picChg>
        <pc:picChg chg="mod">
          <ac:chgData name="Maci Wilson" userId="c9ba7705-94f4-4941-9e8a-9f1c07125868" providerId="ADAL" clId="{5B7C455D-047B-4702-801B-8EF880B2386F}" dt="2023-01-30T16:28:30.502" v="4843" actId="1038"/>
          <ac:picMkLst>
            <pc:docMk/>
            <pc:sldMk cId="138965350" sldId="266"/>
            <ac:picMk id="19" creationId="{B19AC594-1DC0-4FB5-B324-2333BC4144DF}"/>
          </ac:picMkLst>
        </pc:picChg>
        <pc:picChg chg="mod">
          <ac:chgData name="Maci Wilson" userId="c9ba7705-94f4-4941-9e8a-9f1c07125868" providerId="ADAL" clId="{5B7C455D-047B-4702-801B-8EF880B2386F}" dt="2023-01-30T16:28:30.502" v="4843" actId="1038"/>
          <ac:picMkLst>
            <pc:docMk/>
            <pc:sldMk cId="138965350" sldId="266"/>
            <ac:picMk id="20" creationId="{90CC5371-94FC-4FCD-A07F-402BFAAD1F9A}"/>
          </ac:picMkLst>
        </pc:picChg>
        <pc:picChg chg="del mod">
          <ac:chgData name="Maci Wilson" userId="c9ba7705-94f4-4941-9e8a-9f1c07125868" providerId="ADAL" clId="{5B7C455D-047B-4702-801B-8EF880B2386F}" dt="2023-01-30T16:03:23.459" v="562" actId="478"/>
          <ac:picMkLst>
            <pc:docMk/>
            <pc:sldMk cId="138965350" sldId="266"/>
            <ac:picMk id="21" creationId="{0DD8D472-5C99-466A-B89F-6A4E4358F65B}"/>
          </ac:picMkLst>
        </pc:picChg>
        <pc:picChg chg="del mod">
          <ac:chgData name="Maci Wilson" userId="c9ba7705-94f4-4941-9e8a-9f1c07125868" providerId="ADAL" clId="{5B7C455D-047B-4702-801B-8EF880B2386F}" dt="2023-01-30T16:03:22.835" v="561" actId="478"/>
          <ac:picMkLst>
            <pc:docMk/>
            <pc:sldMk cId="138965350" sldId="266"/>
            <ac:picMk id="22" creationId="{06BDBC39-6608-4740-872E-185225D2FEDC}"/>
          </ac:picMkLst>
        </pc:picChg>
        <pc:picChg chg="del mod">
          <ac:chgData name="Maci Wilson" userId="c9ba7705-94f4-4941-9e8a-9f1c07125868" providerId="ADAL" clId="{5B7C455D-047B-4702-801B-8EF880B2386F}" dt="2023-01-30T16:03:22.203" v="560" actId="478"/>
          <ac:picMkLst>
            <pc:docMk/>
            <pc:sldMk cId="138965350" sldId="266"/>
            <ac:picMk id="23" creationId="{2EC7832A-FD94-46C8-AC4F-4D6B079E0C1B}"/>
          </ac:picMkLst>
        </pc:picChg>
        <pc:picChg chg="del mod">
          <ac:chgData name="Maci Wilson" userId="c9ba7705-94f4-4941-9e8a-9f1c07125868" providerId="ADAL" clId="{5B7C455D-047B-4702-801B-8EF880B2386F}" dt="2023-01-30T16:03:21.592" v="559" actId="478"/>
          <ac:picMkLst>
            <pc:docMk/>
            <pc:sldMk cId="138965350" sldId="266"/>
            <ac:picMk id="24" creationId="{22650BFC-3406-46BD-ADC2-F3539824E68A}"/>
          </ac:picMkLst>
        </pc:picChg>
        <pc:picChg chg="del mod">
          <ac:chgData name="Maci Wilson" userId="c9ba7705-94f4-4941-9e8a-9f1c07125868" providerId="ADAL" clId="{5B7C455D-047B-4702-801B-8EF880B2386F}" dt="2023-01-30T16:03:21.043" v="558" actId="478"/>
          <ac:picMkLst>
            <pc:docMk/>
            <pc:sldMk cId="138965350" sldId="266"/>
            <ac:picMk id="25" creationId="{99F0B533-4071-4E36-99A8-6AD4C7FF9F1B}"/>
          </ac:picMkLst>
        </pc:picChg>
        <pc:picChg chg="del mod">
          <ac:chgData name="Maci Wilson" userId="c9ba7705-94f4-4941-9e8a-9f1c07125868" providerId="ADAL" clId="{5B7C455D-047B-4702-801B-8EF880B2386F}" dt="2023-01-30T16:03:20.555" v="557" actId="478"/>
          <ac:picMkLst>
            <pc:docMk/>
            <pc:sldMk cId="138965350" sldId="266"/>
            <ac:picMk id="26" creationId="{5C6EA871-3BE7-4755-B0FF-469E8BB8CC13}"/>
          </ac:picMkLst>
        </pc:picChg>
        <pc:picChg chg="del mod">
          <ac:chgData name="Maci Wilson" userId="c9ba7705-94f4-4941-9e8a-9f1c07125868" providerId="ADAL" clId="{5B7C455D-047B-4702-801B-8EF880B2386F}" dt="2023-01-30T16:03:19.107" v="556" actId="478"/>
          <ac:picMkLst>
            <pc:docMk/>
            <pc:sldMk cId="138965350" sldId="266"/>
            <ac:picMk id="27" creationId="{4A7DB4F5-6F7C-4D20-82FC-F918A998D08B}"/>
          </ac:picMkLst>
        </pc:picChg>
        <pc:picChg chg="mod">
          <ac:chgData name="Maci Wilson" userId="c9ba7705-94f4-4941-9e8a-9f1c07125868" providerId="ADAL" clId="{5B7C455D-047B-4702-801B-8EF880B2386F}" dt="2023-01-30T16:28:30.502" v="4843" actId="1038"/>
          <ac:picMkLst>
            <pc:docMk/>
            <pc:sldMk cId="138965350" sldId="266"/>
            <ac:picMk id="28" creationId="{EF659235-6609-4D43-8330-EDF32E384110}"/>
          </ac:picMkLst>
        </pc:picChg>
        <pc:picChg chg="mod">
          <ac:chgData name="Maci Wilson" userId="c9ba7705-94f4-4941-9e8a-9f1c07125868" providerId="ADAL" clId="{5B7C455D-047B-4702-801B-8EF880B2386F}" dt="2023-01-30T16:28:30.502" v="4843" actId="1038"/>
          <ac:picMkLst>
            <pc:docMk/>
            <pc:sldMk cId="138965350" sldId="266"/>
            <ac:picMk id="29" creationId="{E6D390CA-A720-41B4-9DF7-77A6A862567E}"/>
          </ac:picMkLst>
        </pc:picChg>
        <pc:picChg chg="mod">
          <ac:chgData name="Maci Wilson" userId="c9ba7705-94f4-4941-9e8a-9f1c07125868" providerId="ADAL" clId="{5B7C455D-047B-4702-801B-8EF880B2386F}" dt="2023-01-30T16:28:30.502" v="4843" actId="1038"/>
          <ac:picMkLst>
            <pc:docMk/>
            <pc:sldMk cId="138965350" sldId="266"/>
            <ac:picMk id="30" creationId="{F8D37C04-16FF-4183-A14E-AC724A81D7FF}"/>
          </ac:picMkLst>
        </pc:picChg>
        <pc:picChg chg="mod">
          <ac:chgData name="Maci Wilson" userId="c9ba7705-94f4-4941-9e8a-9f1c07125868" providerId="ADAL" clId="{5B7C455D-047B-4702-801B-8EF880B2386F}" dt="2023-01-30T16:28:30.502" v="4843" actId="1038"/>
          <ac:picMkLst>
            <pc:docMk/>
            <pc:sldMk cId="138965350" sldId="266"/>
            <ac:picMk id="31" creationId="{C1F1DD09-742F-424C-9DAA-A2A2A6538559}"/>
          </ac:picMkLst>
        </pc:picChg>
      </pc:sldChg>
      <pc:sldChg chg="addSp delSp modSp mod">
        <pc:chgData name="Maci Wilson" userId="c9ba7705-94f4-4941-9e8a-9f1c07125868" providerId="ADAL" clId="{5B7C455D-047B-4702-801B-8EF880B2386F}" dt="2023-01-30T16:31:42.557" v="4917" actId="1036"/>
        <pc:sldMkLst>
          <pc:docMk/>
          <pc:sldMk cId="962015281" sldId="268"/>
        </pc:sldMkLst>
        <pc:spChg chg="mod">
          <ac:chgData name="Maci Wilson" userId="c9ba7705-94f4-4941-9e8a-9f1c07125868" providerId="ADAL" clId="{5B7C455D-047B-4702-801B-8EF880B2386F}" dt="2023-01-30T16:31:42.557" v="4917" actId="1036"/>
          <ac:spMkLst>
            <pc:docMk/>
            <pc:sldMk cId="962015281" sldId="268"/>
            <ac:spMk id="2" creationId="{3BF8DDC2-29D0-4966-B14C-A8992AE59BA4}"/>
          </ac:spMkLst>
        </pc:spChg>
        <pc:spChg chg="mod">
          <ac:chgData name="Maci Wilson" userId="c9ba7705-94f4-4941-9e8a-9f1c07125868" providerId="ADAL" clId="{5B7C455D-047B-4702-801B-8EF880B2386F}" dt="2023-01-30T16:31:42.557" v="4917" actId="1036"/>
          <ac:spMkLst>
            <pc:docMk/>
            <pc:sldMk cId="962015281" sldId="268"/>
            <ac:spMk id="8" creationId="{C829CA4D-9E93-4EC3-A2A1-BABC2D03401F}"/>
          </ac:spMkLst>
        </pc:spChg>
        <pc:spChg chg="del">
          <ac:chgData name="Maci Wilson" userId="c9ba7705-94f4-4941-9e8a-9f1c07125868" providerId="ADAL" clId="{5B7C455D-047B-4702-801B-8EF880B2386F}" dt="2023-01-30T15:57:12.916" v="398" actId="478"/>
          <ac:spMkLst>
            <pc:docMk/>
            <pc:sldMk cId="962015281" sldId="268"/>
            <ac:spMk id="11" creationId="{B1359559-827C-44FB-B044-0472B54C01D6}"/>
          </ac:spMkLst>
        </pc:spChg>
        <pc:picChg chg="mod">
          <ac:chgData name="Maci Wilson" userId="c9ba7705-94f4-4941-9e8a-9f1c07125868" providerId="ADAL" clId="{5B7C455D-047B-4702-801B-8EF880B2386F}" dt="2023-01-30T16:31:42.557" v="4917" actId="1036"/>
          <ac:picMkLst>
            <pc:docMk/>
            <pc:sldMk cId="962015281" sldId="268"/>
            <ac:picMk id="3" creationId="{43F93AB4-7F73-75ED-713A-2A7F2127A163}"/>
          </ac:picMkLst>
        </pc:picChg>
        <pc:picChg chg="mod">
          <ac:chgData name="Maci Wilson" userId="c9ba7705-94f4-4941-9e8a-9f1c07125868" providerId="ADAL" clId="{5B7C455D-047B-4702-801B-8EF880B2386F}" dt="2023-01-30T16:31:42.557" v="4917" actId="1036"/>
          <ac:picMkLst>
            <pc:docMk/>
            <pc:sldMk cId="962015281" sldId="268"/>
            <ac:picMk id="5" creationId="{B3F3176F-098C-1BB2-C3D9-52E49C87EDAF}"/>
          </ac:picMkLst>
        </pc:picChg>
        <pc:picChg chg="add mod modCrop">
          <ac:chgData name="Maci Wilson" userId="c9ba7705-94f4-4941-9e8a-9f1c07125868" providerId="ADAL" clId="{5B7C455D-047B-4702-801B-8EF880B2386F}" dt="2023-01-30T16:31:34.973" v="4896" actId="1076"/>
          <ac:picMkLst>
            <pc:docMk/>
            <pc:sldMk cId="962015281" sldId="268"/>
            <ac:picMk id="6" creationId="{F7CF2355-1962-D23B-EC59-8BCCAFF147F8}"/>
          </ac:picMkLst>
        </pc:picChg>
        <pc:picChg chg="mod">
          <ac:chgData name="Maci Wilson" userId="c9ba7705-94f4-4941-9e8a-9f1c07125868" providerId="ADAL" clId="{5B7C455D-047B-4702-801B-8EF880B2386F}" dt="2023-01-30T16:31:42.557" v="4917" actId="1036"/>
          <ac:picMkLst>
            <pc:docMk/>
            <pc:sldMk cId="962015281" sldId="268"/>
            <ac:picMk id="9" creationId="{09AC9555-205A-4807-8189-DEFB41D734D8}"/>
          </ac:picMkLst>
        </pc:picChg>
        <pc:picChg chg="del">
          <ac:chgData name="Maci Wilson" userId="c9ba7705-94f4-4941-9e8a-9f1c07125868" providerId="ADAL" clId="{5B7C455D-047B-4702-801B-8EF880B2386F}" dt="2023-01-30T16:30:03.531" v="4883" actId="478"/>
          <ac:picMkLst>
            <pc:docMk/>
            <pc:sldMk cId="962015281" sldId="268"/>
            <ac:picMk id="12" creationId="{989F0421-3057-A926-8EAA-42912E43F194}"/>
          </ac:picMkLst>
        </pc:picChg>
        <pc:picChg chg="mod">
          <ac:chgData name="Maci Wilson" userId="c9ba7705-94f4-4941-9e8a-9f1c07125868" providerId="ADAL" clId="{5B7C455D-047B-4702-801B-8EF880B2386F}" dt="2023-01-30T16:31:42.557" v="4917" actId="1036"/>
          <ac:picMkLst>
            <pc:docMk/>
            <pc:sldMk cId="962015281" sldId="268"/>
            <ac:picMk id="13" creationId="{103FD065-99F1-42AD-B687-DF3B44E0F234}"/>
          </ac:picMkLst>
        </pc:picChg>
        <pc:picChg chg="del">
          <ac:chgData name="Maci Wilson" userId="c9ba7705-94f4-4941-9e8a-9f1c07125868" providerId="ADAL" clId="{5B7C455D-047B-4702-801B-8EF880B2386F}" dt="2023-01-30T16:30:02.981" v="4882" actId="478"/>
          <ac:picMkLst>
            <pc:docMk/>
            <pc:sldMk cId="962015281" sldId="268"/>
            <ac:picMk id="17" creationId="{A996103A-5E4F-2152-7E63-5E9AFA41AB5C}"/>
          </ac:picMkLst>
        </pc:picChg>
        <pc:picChg chg="mod">
          <ac:chgData name="Maci Wilson" userId="c9ba7705-94f4-4941-9e8a-9f1c07125868" providerId="ADAL" clId="{5B7C455D-047B-4702-801B-8EF880B2386F}" dt="2023-01-30T16:31:42.557" v="4917" actId="1036"/>
          <ac:picMkLst>
            <pc:docMk/>
            <pc:sldMk cId="962015281" sldId="268"/>
            <ac:picMk id="22" creationId="{42F26B9B-637A-438E-9883-EBA214651CFD}"/>
          </ac:picMkLst>
        </pc:picChg>
        <pc:picChg chg="mod">
          <ac:chgData name="Maci Wilson" userId="c9ba7705-94f4-4941-9e8a-9f1c07125868" providerId="ADAL" clId="{5B7C455D-047B-4702-801B-8EF880B2386F}" dt="2023-01-30T16:31:42.557" v="4917" actId="1036"/>
          <ac:picMkLst>
            <pc:docMk/>
            <pc:sldMk cId="962015281" sldId="268"/>
            <ac:picMk id="23" creationId="{6416F41B-42A2-411E-BD25-5D2E22AC421D}"/>
          </ac:picMkLst>
        </pc:picChg>
        <pc:picChg chg="mod">
          <ac:chgData name="Maci Wilson" userId="c9ba7705-94f4-4941-9e8a-9f1c07125868" providerId="ADAL" clId="{5B7C455D-047B-4702-801B-8EF880B2386F}" dt="2023-01-30T16:31:42.557" v="4917" actId="1036"/>
          <ac:picMkLst>
            <pc:docMk/>
            <pc:sldMk cId="962015281" sldId="268"/>
            <ac:picMk id="24" creationId="{ABF7FA3A-2A98-4572-AD1A-C44C14E44718}"/>
          </ac:picMkLst>
        </pc:picChg>
      </pc:sldChg>
      <pc:sldChg chg="delSp modSp mod">
        <pc:chgData name="Maci Wilson" userId="c9ba7705-94f4-4941-9e8a-9f1c07125868" providerId="ADAL" clId="{5B7C455D-047B-4702-801B-8EF880B2386F}" dt="2023-02-01T19:31:48.728" v="5174" actId="20577"/>
        <pc:sldMkLst>
          <pc:docMk/>
          <pc:sldMk cId="1180643063" sldId="269"/>
        </pc:sldMkLst>
        <pc:spChg chg="mod">
          <ac:chgData name="Maci Wilson" userId="c9ba7705-94f4-4941-9e8a-9f1c07125868" providerId="ADAL" clId="{5B7C455D-047B-4702-801B-8EF880B2386F}" dt="2023-01-30T16:19:22.383" v="3299" actId="1036"/>
          <ac:spMkLst>
            <pc:docMk/>
            <pc:sldMk cId="1180643063" sldId="269"/>
            <ac:spMk id="2" creationId="{3BF8DDC2-29D0-4966-B14C-A8992AE59BA4}"/>
          </ac:spMkLst>
        </pc:spChg>
        <pc:spChg chg="mod">
          <ac:chgData name="Maci Wilson" userId="c9ba7705-94f4-4941-9e8a-9f1c07125868" providerId="ADAL" clId="{5B7C455D-047B-4702-801B-8EF880B2386F}" dt="2023-02-01T19:31:48.728" v="5174" actId="20577"/>
          <ac:spMkLst>
            <pc:docMk/>
            <pc:sldMk cId="1180643063" sldId="269"/>
            <ac:spMk id="8" creationId="{C829CA4D-9E93-4EC3-A2A1-BABC2D03401F}"/>
          </ac:spMkLst>
        </pc:spChg>
        <pc:spChg chg="del">
          <ac:chgData name="Maci Wilson" userId="c9ba7705-94f4-4941-9e8a-9f1c07125868" providerId="ADAL" clId="{5B7C455D-047B-4702-801B-8EF880B2386F}" dt="2023-01-30T15:56:05.560" v="388" actId="478"/>
          <ac:spMkLst>
            <pc:docMk/>
            <pc:sldMk cId="1180643063" sldId="269"/>
            <ac:spMk id="11" creationId="{B1359559-827C-44FB-B044-0472B54C01D6}"/>
          </ac:spMkLst>
        </pc:spChg>
        <pc:picChg chg="mod">
          <ac:chgData name="Maci Wilson" userId="c9ba7705-94f4-4941-9e8a-9f1c07125868" providerId="ADAL" clId="{5B7C455D-047B-4702-801B-8EF880B2386F}" dt="2023-01-30T16:32:21.244" v="4921" actId="1076"/>
          <ac:picMkLst>
            <pc:docMk/>
            <pc:sldMk cId="1180643063" sldId="269"/>
            <ac:picMk id="6" creationId="{65977265-14C1-405B-A661-697D7E5A5DF2}"/>
          </ac:picMkLst>
        </pc:picChg>
        <pc:picChg chg="mod ord">
          <ac:chgData name="Maci Wilson" userId="c9ba7705-94f4-4941-9e8a-9f1c07125868" providerId="ADAL" clId="{5B7C455D-047B-4702-801B-8EF880B2386F}" dt="2023-01-30T16:32:24.556" v="4922" actId="1076"/>
          <ac:picMkLst>
            <pc:docMk/>
            <pc:sldMk cId="1180643063" sldId="269"/>
            <ac:picMk id="9" creationId="{46DFCC2E-3A45-48A1-A92A-C1BA9620FE20}"/>
          </ac:picMkLst>
        </pc:picChg>
        <pc:picChg chg="mod">
          <ac:chgData name="Maci Wilson" userId="c9ba7705-94f4-4941-9e8a-9f1c07125868" providerId="ADAL" clId="{5B7C455D-047B-4702-801B-8EF880B2386F}" dt="2023-01-30T16:18:59.280" v="3255" actId="1036"/>
          <ac:picMkLst>
            <pc:docMk/>
            <pc:sldMk cId="1180643063" sldId="269"/>
            <ac:picMk id="13" creationId="{2CC52A9D-1495-46C3-A284-72791C83BC3E}"/>
          </ac:picMkLst>
        </pc:picChg>
        <pc:picChg chg="mod">
          <ac:chgData name="Maci Wilson" userId="c9ba7705-94f4-4941-9e8a-9f1c07125868" providerId="ADAL" clId="{5B7C455D-047B-4702-801B-8EF880B2386F}" dt="2023-01-30T16:18:59.280" v="3255" actId="1036"/>
          <ac:picMkLst>
            <pc:docMk/>
            <pc:sldMk cId="1180643063" sldId="269"/>
            <ac:picMk id="14" creationId="{F5967C68-B219-4335-A59C-105D5BD7413F}"/>
          </ac:picMkLst>
        </pc:picChg>
        <pc:picChg chg="mod">
          <ac:chgData name="Maci Wilson" userId="c9ba7705-94f4-4941-9e8a-9f1c07125868" providerId="ADAL" clId="{5B7C455D-047B-4702-801B-8EF880B2386F}" dt="2023-01-30T16:19:14.232" v="3296" actId="1035"/>
          <ac:picMkLst>
            <pc:docMk/>
            <pc:sldMk cId="1180643063" sldId="269"/>
            <ac:picMk id="15" creationId="{2AD0753D-5EDF-4758-8D44-E7A780B972C2}"/>
          </ac:picMkLst>
        </pc:picChg>
        <pc:picChg chg="mod">
          <ac:chgData name="Maci Wilson" userId="c9ba7705-94f4-4941-9e8a-9f1c07125868" providerId="ADAL" clId="{5B7C455D-047B-4702-801B-8EF880B2386F}" dt="2023-01-30T16:19:14.232" v="3296" actId="1035"/>
          <ac:picMkLst>
            <pc:docMk/>
            <pc:sldMk cId="1180643063" sldId="269"/>
            <ac:picMk id="16" creationId="{9453ADAA-3BA9-4C6A-BA26-B6F6244669C1}"/>
          </ac:picMkLst>
        </pc:picChg>
        <pc:picChg chg="mod">
          <ac:chgData name="Maci Wilson" userId="c9ba7705-94f4-4941-9e8a-9f1c07125868" providerId="ADAL" clId="{5B7C455D-047B-4702-801B-8EF880B2386F}" dt="2023-01-30T16:19:07.345" v="3277" actId="1035"/>
          <ac:picMkLst>
            <pc:docMk/>
            <pc:sldMk cId="1180643063" sldId="269"/>
            <ac:picMk id="17" creationId="{5E3F30D1-D5E3-4EC3-99A0-A6A86BEA58AB}"/>
          </ac:picMkLst>
        </pc:picChg>
        <pc:picChg chg="mod">
          <ac:chgData name="Maci Wilson" userId="c9ba7705-94f4-4941-9e8a-9f1c07125868" providerId="ADAL" clId="{5B7C455D-047B-4702-801B-8EF880B2386F}" dt="2023-01-30T16:19:07.345" v="3277" actId="1035"/>
          <ac:picMkLst>
            <pc:docMk/>
            <pc:sldMk cId="1180643063" sldId="269"/>
            <ac:picMk id="18" creationId="{C33AE000-AC56-4859-A738-C4DEACF5B358}"/>
          </ac:picMkLst>
        </pc:picChg>
        <pc:picChg chg="mod">
          <ac:chgData name="Maci Wilson" userId="c9ba7705-94f4-4941-9e8a-9f1c07125868" providerId="ADAL" clId="{5B7C455D-047B-4702-801B-8EF880B2386F}" dt="2023-01-30T16:19:07.345" v="3277" actId="1035"/>
          <ac:picMkLst>
            <pc:docMk/>
            <pc:sldMk cId="1180643063" sldId="269"/>
            <ac:picMk id="19" creationId="{F543AF69-D9B6-4B9B-BD29-2EAD6821DF7C}"/>
          </ac:picMkLst>
        </pc:picChg>
        <pc:picChg chg="mod">
          <ac:chgData name="Maci Wilson" userId="c9ba7705-94f4-4941-9e8a-9f1c07125868" providerId="ADAL" clId="{5B7C455D-047B-4702-801B-8EF880B2386F}" dt="2023-01-30T16:19:07.345" v="3277" actId="1035"/>
          <ac:picMkLst>
            <pc:docMk/>
            <pc:sldMk cId="1180643063" sldId="269"/>
            <ac:picMk id="20" creationId="{84885BCC-33CE-4718-A099-64F97D728B11}"/>
          </ac:picMkLst>
        </pc:picChg>
      </pc:sldChg>
      <pc:sldChg chg="delSp modSp mod">
        <pc:chgData name="Maci Wilson" userId="c9ba7705-94f4-4941-9e8a-9f1c07125868" providerId="ADAL" clId="{5B7C455D-047B-4702-801B-8EF880B2386F}" dt="2023-02-01T19:32:13.202" v="5180" actId="20577"/>
        <pc:sldMkLst>
          <pc:docMk/>
          <pc:sldMk cId="350097860" sldId="270"/>
        </pc:sldMkLst>
        <pc:spChg chg="mod">
          <ac:chgData name="Maci Wilson" userId="c9ba7705-94f4-4941-9e8a-9f1c07125868" providerId="ADAL" clId="{5B7C455D-047B-4702-801B-8EF880B2386F}" dt="2023-01-30T16:29:07.166" v="4855" actId="1036"/>
          <ac:spMkLst>
            <pc:docMk/>
            <pc:sldMk cId="350097860" sldId="270"/>
            <ac:spMk id="3" creationId="{5EA325F2-7A9D-4CD2-BC2A-E62618D9D0D9}"/>
          </ac:spMkLst>
        </pc:spChg>
        <pc:spChg chg="mod">
          <ac:chgData name="Maci Wilson" userId="c9ba7705-94f4-4941-9e8a-9f1c07125868" providerId="ADAL" clId="{5B7C455D-047B-4702-801B-8EF880B2386F}" dt="2023-02-01T19:32:13.202" v="5180" actId="20577"/>
          <ac:spMkLst>
            <pc:docMk/>
            <pc:sldMk cId="350097860" sldId="270"/>
            <ac:spMk id="8" creationId="{CE7DC52B-CC70-4061-93ED-F4C2DD548EB5}"/>
          </ac:spMkLst>
        </pc:spChg>
        <pc:spChg chg="del">
          <ac:chgData name="Maci Wilson" userId="c9ba7705-94f4-4941-9e8a-9f1c07125868" providerId="ADAL" clId="{5B7C455D-047B-4702-801B-8EF880B2386F}" dt="2023-01-30T15:58:56.684" v="469" actId="478"/>
          <ac:spMkLst>
            <pc:docMk/>
            <pc:sldMk cId="350097860" sldId="270"/>
            <ac:spMk id="10" creationId="{9995F7F1-3239-48DF-8FF1-5257442C432D}"/>
          </ac:spMkLst>
        </pc:spChg>
        <pc:picChg chg="mod">
          <ac:chgData name="Maci Wilson" userId="c9ba7705-94f4-4941-9e8a-9f1c07125868" providerId="ADAL" clId="{5B7C455D-047B-4702-801B-8EF880B2386F}" dt="2023-01-30T16:28:59.749" v="4847" actId="1076"/>
          <ac:picMkLst>
            <pc:docMk/>
            <pc:sldMk cId="350097860" sldId="270"/>
            <ac:picMk id="4" creationId="{3EE045BC-4C12-44BE-9B0B-B1539C1D2A6A}"/>
          </ac:picMkLst>
        </pc:picChg>
        <pc:picChg chg="mod">
          <ac:chgData name="Maci Wilson" userId="c9ba7705-94f4-4941-9e8a-9f1c07125868" providerId="ADAL" clId="{5B7C455D-047B-4702-801B-8EF880B2386F}" dt="2023-01-30T16:29:07.166" v="4855" actId="1036"/>
          <ac:picMkLst>
            <pc:docMk/>
            <pc:sldMk cId="350097860" sldId="270"/>
            <ac:picMk id="12" creationId="{3163DD82-3E5E-4D00-A5B1-4C9B39E38AF9}"/>
          </ac:picMkLst>
        </pc:picChg>
        <pc:picChg chg="mod">
          <ac:chgData name="Maci Wilson" userId="c9ba7705-94f4-4941-9e8a-9f1c07125868" providerId="ADAL" clId="{5B7C455D-047B-4702-801B-8EF880B2386F}" dt="2023-01-30T16:29:07.166" v="4855" actId="1036"/>
          <ac:picMkLst>
            <pc:docMk/>
            <pc:sldMk cId="350097860" sldId="270"/>
            <ac:picMk id="13" creationId="{E7A1A047-844A-4BEB-9AC1-85D87F0D0787}"/>
          </ac:picMkLst>
        </pc:picChg>
        <pc:picChg chg="mod">
          <ac:chgData name="Maci Wilson" userId="c9ba7705-94f4-4941-9e8a-9f1c07125868" providerId="ADAL" clId="{5B7C455D-047B-4702-801B-8EF880B2386F}" dt="2023-01-30T16:29:07.166" v="4855" actId="1036"/>
          <ac:picMkLst>
            <pc:docMk/>
            <pc:sldMk cId="350097860" sldId="270"/>
            <ac:picMk id="14" creationId="{8A0FBF99-A330-435D-8C7B-8491335DC137}"/>
          </ac:picMkLst>
        </pc:picChg>
        <pc:picChg chg="mod">
          <ac:chgData name="Maci Wilson" userId="c9ba7705-94f4-4941-9e8a-9f1c07125868" providerId="ADAL" clId="{5B7C455D-047B-4702-801B-8EF880B2386F}" dt="2023-01-30T16:29:07.166" v="4855" actId="1036"/>
          <ac:picMkLst>
            <pc:docMk/>
            <pc:sldMk cId="350097860" sldId="270"/>
            <ac:picMk id="15" creationId="{966A955F-21BE-4BF4-BD39-3FCC23F946CF}"/>
          </ac:picMkLst>
        </pc:picChg>
        <pc:picChg chg="mod">
          <ac:chgData name="Maci Wilson" userId="c9ba7705-94f4-4941-9e8a-9f1c07125868" providerId="ADAL" clId="{5B7C455D-047B-4702-801B-8EF880B2386F}" dt="2023-01-30T16:29:07.166" v="4855" actId="1036"/>
          <ac:picMkLst>
            <pc:docMk/>
            <pc:sldMk cId="350097860" sldId="270"/>
            <ac:picMk id="16" creationId="{03C6908E-81F9-4515-BB88-A1D1B0AD4B6C}"/>
          </ac:picMkLst>
        </pc:picChg>
        <pc:picChg chg="mod">
          <ac:chgData name="Maci Wilson" userId="c9ba7705-94f4-4941-9e8a-9f1c07125868" providerId="ADAL" clId="{5B7C455D-047B-4702-801B-8EF880B2386F}" dt="2023-01-30T16:29:07.166" v="4855" actId="1036"/>
          <ac:picMkLst>
            <pc:docMk/>
            <pc:sldMk cId="350097860" sldId="270"/>
            <ac:picMk id="17" creationId="{A7BCA24E-3C88-40CF-AF7F-77507F2D0F1C}"/>
          </ac:picMkLst>
        </pc:picChg>
        <pc:picChg chg="mod">
          <ac:chgData name="Maci Wilson" userId="c9ba7705-94f4-4941-9e8a-9f1c07125868" providerId="ADAL" clId="{5B7C455D-047B-4702-801B-8EF880B2386F}" dt="2023-01-30T16:29:07.166" v="4855" actId="1036"/>
          <ac:picMkLst>
            <pc:docMk/>
            <pc:sldMk cId="350097860" sldId="270"/>
            <ac:picMk id="18" creationId="{D02266D3-84E9-41F0-A65B-267839F64F82}"/>
          </ac:picMkLst>
        </pc:picChg>
        <pc:picChg chg="mod">
          <ac:chgData name="Maci Wilson" userId="c9ba7705-94f4-4941-9e8a-9f1c07125868" providerId="ADAL" clId="{5B7C455D-047B-4702-801B-8EF880B2386F}" dt="2023-01-30T16:29:07.166" v="4855" actId="1036"/>
          <ac:picMkLst>
            <pc:docMk/>
            <pc:sldMk cId="350097860" sldId="270"/>
            <ac:picMk id="19" creationId="{6A8249AB-D114-4AE5-A170-FA59C1F03C25}"/>
          </ac:picMkLst>
        </pc:picChg>
        <pc:picChg chg="mod">
          <ac:chgData name="Maci Wilson" userId="c9ba7705-94f4-4941-9e8a-9f1c07125868" providerId="ADAL" clId="{5B7C455D-047B-4702-801B-8EF880B2386F}" dt="2023-01-30T16:29:07.166" v="4855" actId="1036"/>
          <ac:picMkLst>
            <pc:docMk/>
            <pc:sldMk cId="350097860" sldId="270"/>
            <ac:picMk id="20" creationId="{1CE464CA-8648-4032-A8D9-317347C8D84A}"/>
          </ac:picMkLst>
        </pc:picChg>
        <pc:picChg chg="mod">
          <ac:chgData name="Maci Wilson" userId="c9ba7705-94f4-4941-9e8a-9f1c07125868" providerId="ADAL" clId="{5B7C455D-047B-4702-801B-8EF880B2386F}" dt="2023-01-30T16:29:07.166" v="4855" actId="1036"/>
          <ac:picMkLst>
            <pc:docMk/>
            <pc:sldMk cId="350097860" sldId="270"/>
            <ac:picMk id="21" creationId="{09D61AED-9A8F-40CE-8E66-7F22F4AC4586}"/>
          </ac:picMkLst>
        </pc:picChg>
        <pc:picChg chg="mod">
          <ac:chgData name="Maci Wilson" userId="c9ba7705-94f4-4941-9e8a-9f1c07125868" providerId="ADAL" clId="{5B7C455D-047B-4702-801B-8EF880B2386F}" dt="2023-01-30T16:29:07.166" v="4855" actId="1036"/>
          <ac:picMkLst>
            <pc:docMk/>
            <pc:sldMk cId="350097860" sldId="270"/>
            <ac:picMk id="23" creationId="{0B8591D4-C75C-4FFF-9FEB-417C8874FC40}"/>
          </ac:picMkLst>
        </pc:picChg>
      </pc:sldChg>
      <pc:sldChg chg="delSp modSp mod">
        <pc:chgData name="Maci Wilson" userId="c9ba7705-94f4-4941-9e8a-9f1c07125868" providerId="ADAL" clId="{5B7C455D-047B-4702-801B-8EF880B2386F}" dt="2023-02-01T19:31:20.970" v="5166" actId="20577"/>
        <pc:sldMkLst>
          <pc:docMk/>
          <pc:sldMk cId="2222257068" sldId="271"/>
        </pc:sldMkLst>
        <pc:spChg chg="mod">
          <ac:chgData name="Maci Wilson" userId="c9ba7705-94f4-4941-9e8a-9f1c07125868" providerId="ADAL" clId="{5B7C455D-047B-4702-801B-8EF880B2386F}" dt="2023-01-30T16:11:32.554" v="1425" actId="1036"/>
          <ac:spMkLst>
            <pc:docMk/>
            <pc:sldMk cId="2222257068" sldId="271"/>
            <ac:spMk id="3" creationId="{5EA325F2-7A9D-4CD2-BC2A-E62618D9D0D9}"/>
          </ac:spMkLst>
        </pc:spChg>
        <pc:spChg chg="mod">
          <ac:chgData name="Maci Wilson" userId="c9ba7705-94f4-4941-9e8a-9f1c07125868" providerId="ADAL" clId="{5B7C455D-047B-4702-801B-8EF880B2386F}" dt="2023-02-01T19:31:20.970" v="5166" actId="20577"/>
          <ac:spMkLst>
            <pc:docMk/>
            <pc:sldMk cId="2222257068" sldId="271"/>
            <ac:spMk id="8" creationId="{CE7DC52B-CC70-4061-93ED-F4C2DD548EB5}"/>
          </ac:spMkLst>
        </pc:spChg>
        <pc:spChg chg="del">
          <ac:chgData name="Maci Wilson" userId="c9ba7705-94f4-4941-9e8a-9f1c07125868" providerId="ADAL" clId="{5B7C455D-047B-4702-801B-8EF880B2386F}" dt="2023-01-30T15:52:03.695" v="354" actId="478"/>
          <ac:spMkLst>
            <pc:docMk/>
            <pc:sldMk cId="2222257068" sldId="271"/>
            <ac:spMk id="9" creationId="{6C6CBDFD-42EC-46F8-8F0F-C42C37C12D3B}"/>
          </ac:spMkLst>
        </pc:spChg>
        <pc:picChg chg="mod">
          <ac:chgData name="Maci Wilson" userId="c9ba7705-94f4-4941-9e8a-9f1c07125868" providerId="ADAL" clId="{5B7C455D-047B-4702-801B-8EF880B2386F}" dt="2023-01-30T16:38:22.603" v="5019" actId="14100"/>
          <ac:picMkLst>
            <pc:docMk/>
            <pc:sldMk cId="2222257068" sldId="271"/>
            <ac:picMk id="4" creationId="{85AB7AF8-2DE2-491D-90E7-19891D5E3F98}"/>
          </ac:picMkLst>
        </pc:picChg>
        <pc:picChg chg="mod">
          <ac:chgData name="Maci Wilson" userId="c9ba7705-94f4-4941-9e8a-9f1c07125868" providerId="ADAL" clId="{5B7C455D-047B-4702-801B-8EF880B2386F}" dt="2023-01-30T15:51:51.094" v="353" actId="14100"/>
          <ac:picMkLst>
            <pc:docMk/>
            <pc:sldMk cId="2222257068" sldId="271"/>
            <ac:picMk id="11" creationId="{FFA3D15F-BD0A-4EEC-A435-5472919D26E7}"/>
          </ac:picMkLst>
        </pc:picChg>
        <pc:picChg chg="mod">
          <ac:chgData name="Maci Wilson" userId="c9ba7705-94f4-4941-9e8a-9f1c07125868" providerId="ADAL" clId="{5B7C455D-047B-4702-801B-8EF880B2386F}" dt="2023-01-30T16:11:37.802" v="1444" actId="1037"/>
          <ac:picMkLst>
            <pc:docMk/>
            <pc:sldMk cId="2222257068" sldId="271"/>
            <ac:picMk id="12" creationId="{42DF7F52-CC17-4ACA-9C0D-6E3F1CEEBDA7}"/>
          </ac:picMkLst>
        </pc:picChg>
        <pc:picChg chg="mod">
          <ac:chgData name="Maci Wilson" userId="c9ba7705-94f4-4941-9e8a-9f1c07125868" providerId="ADAL" clId="{5B7C455D-047B-4702-801B-8EF880B2386F}" dt="2023-01-30T16:11:42.465" v="1467" actId="1037"/>
          <ac:picMkLst>
            <pc:docMk/>
            <pc:sldMk cId="2222257068" sldId="271"/>
            <ac:picMk id="13" creationId="{0EE30DF0-5001-48D5-A3DC-9DD762575722}"/>
          </ac:picMkLst>
        </pc:picChg>
        <pc:picChg chg="mod">
          <ac:chgData name="Maci Wilson" userId="c9ba7705-94f4-4941-9e8a-9f1c07125868" providerId="ADAL" clId="{5B7C455D-047B-4702-801B-8EF880B2386F}" dt="2023-01-30T16:11:46.089" v="1494" actId="1038"/>
          <ac:picMkLst>
            <pc:docMk/>
            <pc:sldMk cId="2222257068" sldId="271"/>
            <ac:picMk id="14" creationId="{4A46A2B9-EA0B-4909-A0E5-EF96DE8CF125}"/>
          </ac:picMkLst>
        </pc:picChg>
        <pc:picChg chg="mod">
          <ac:chgData name="Maci Wilson" userId="c9ba7705-94f4-4941-9e8a-9f1c07125868" providerId="ADAL" clId="{5B7C455D-047B-4702-801B-8EF880B2386F}" dt="2023-01-30T16:11:50.433" v="1527" actId="1037"/>
          <ac:picMkLst>
            <pc:docMk/>
            <pc:sldMk cId="2222257068" sldId="271"/>
            <ac:picMk id="15" creationId="{44D99060-A91B-4E7E-9182-A1C4CC39FF38}"/>
          </ac:picMkLst>
        </pc:picChg>
        <pc:picChg chg="mod">
          <ac:chgData name="Maci Wilson" userId="c9ba7705-94f4-4941-9e8a-9f1c07125868" providerId="ADAL" clId="{5B7C455D-047B-4702-801B-8EF880B2386F}" dt="2023-01-30T16:11:56.337" v="1569" actId="1037"/>
          <ac:picMkLst>
            <pc:docMk/>
            <pc:sldMk cId="2222257068" sldId="271"/>
            <ac:picMk id="16" creationId="{74953DBE-258E-495A-B8A6-97B45670B8B6}"/>
          </ac:picMkLst>
        </pc:picChg>
        <pc:picChg chg="mod">
          <ac:chgData name="Maci Wilson" userId="c9ba7705-94f4-4941-9e8a-9f1c07125868" providerId="ADAL" clId="{5B7C455D-047B-4702-801B-8EF880B2386F}" dt="2023-01-30T16:12:22.512" v="1634" actId="1035"/>
          <ac:picMkLst>
            <pc:docMk/>
            <pc:sldMk cId="2222257068" sldId="271"/>
            <ac:picMk id="17" creationId="{A20FC045-99C5-43A6-9619-29EC8F3884E5}"/>
          </ac:picMkLst>
        </pc:picChg>
        <pc:picChg chg="mod">
          <ac:chgData name="Maci Wilson" userId="c9ba7705-94f4-4941-9e8a-9f1c07125868" providerId="ADAL" clId="{5B7C455D-047B-4702-801B-8EF880B2386F}" dt="2023-01-30T16:12:22.512" v="1634" actId="1035"/>
          <ac:picMkLst>
            <pc:docMk/>
            <pc:sldMk cId="2222257068" sldId="271"/>
            <ac:picMk id="18" creationId="{076DE6FB-63E8-4530-B15E-B998E7ED3B4A}"/>
          </ac:picMkLst>
        </pc:picChg>
        <pc:picChg chg="mod">
          <ac:chgData name="Maci Wilson" userId="c9ba7705-94f4-4941-9e8a-9f1c07125868" providerId="ADAL" clId="{5B7C455D-047B-4702-801B-8EF880B2386F}" dt="2023-01-30T16:12:22.512" v="1634" actId="1035"/>
          <ac:picMkLst>
            <pc:docMk/>
            <pc:sldMk cId="2222257068" sldId="271"/>
            <ac:picMk id="19" creationId="{3B68D4CD-3D4F-4F8C-8811-DA7307AD64B0}"/>
          </ac:picMkLst>
        </pc:picChg>
      </pc:sldChg>
      <pc:sldChg chg="delSp modSp mod">
        <pc:chgData name="Maci Wilson" userId="c9ba7705-94f4-4941-9e8a-9f1c07125868" providerId="ADAL" clId="{5B7C455D-047B-4702-801B-8EF880B2386F}" dt="2023-02-01T19:31:40.938" v="5172" actId="20577"/>
        <pc:sldMkLst>
          <pc:docMk/>
          <pc:sldMk cId="410350062" sldId="272"/>
        </pc:sldMkLst>
        <pc:spChg chg="mod">
          <ac:chgData name="Maci Wilson" userId="c9ba7705-94f4-4941-9e8a-9f1c07125868" providerId="ADAL" clId="{5B7C455D-047B-4702-801B-8EF880B2386F}" dt="2023-01-30T16:17:35.144" v="3154" actId="1035"/>
          <ac:spMkLst>
            <pc:docMk/>
            <pc:sldMk cId="410350062" sldId="272"/>
            <ac:spMk id="3" creationId="{5EA325F2-7A9D-4CD2-BC2A-E62618D9D0D9}"/>
          </ac:spMkLst>
        </pc:spChg>
        <pc:spChg chg="mod">
          <ac:chgData name="Maci Wilson" userId="c9ba7705-94f4-4941-9e8a-9f1c07125868" providerId="ADAL" clId="{5B7C455D-047B-4702-801B-8EF880B2386F}" dt="2023-02-01T19:31:40.938" v="5172" actId="20577"/>
          <ac:spMkLst>
            <pc:docMk/>
            <pc:sldMk cId="410350062" sldId="272"/>
            <ac:spMk id="8" creationId="{CE7DC52B-CC70-4061-93ED-F4C2DD548EB5}"/>
          </ac:spMkLst>
        </pc:spChg>
        <pc:spChg chg="del">
          <ac:chgData name="Maci Wilson" userId="c9ba7705-94f4-4941-9e8a-9f1c07125868" providerId="ADAL" clId="{5B7C455D-047B-4702-801B-8EF880B2386F}" dt="2023-01-30T15:56:02.521" v="387" actId="478"/>
          <ac:spMkLst>
            <pc:docMk/>
            <pc:sldMk cId="410350062" sldId="272"/>
            <ac:spMk id="9" creationId="{5B79DAA1-D49F-46A4-865B-7966799BEAC2}"/>
          </ac:spMkLst>
        </pc:spChg>
        <pc:picChg chg="mod">
          <ac:chgData name="Maci Wilson" userId="c9ba7705-94f4-4941-9e8a-9f1c07125868" providerId="ADAL" clId="{5B7C455D-047B-4702-801B-8EF880B2386F}" dt="2023-01-30T16:17:26.988" v="3145" actId="1035"/>
          <ac:picMkLst>
            <pc:docMk/>
            <pc:sldMk cId="410350062" sldId="272"/>
            <ac:picMk id="2" creationId="{B3111C99-47C8-AF39-CD8B-876F1A192196}"/>
          </ac:picMkLst>
        </pc:picChg>
        <pc:picChg chg="mod">
          <ac:chgData name="Maci Wilson" userId="c9ba7705-94f4-4941-9e8a-9f1c07125868" providerId="ADAL" clId="{5B7C455D-047B-4702-801B-8EF880B2386F}" dt="2023-01-30T16:17:26.988" v="3145" actId="1035"/>
          <ac:picMkLst>
            <pc:docMk/>
            <pc:sldMk cId="410350062" sldId="272"/>
            <ac:picMk id="5" creationId="{0FFCAB5A-0E1C-FC0A-FC24-5A29F91126F1}"/>
          </ac:picMkLst>
        </pc:picChg>
        <pc:picChg chg="mod">
          <ac:chgData name="Maci Wilson" userId="c9ba7705-94f4-4941-9e8a-9f1c07125868" providerId="ADAL" clId="{5B7C455D-047B-4702-801B-8EF880B2386F}" dt="2023-01-30T16:17:26.988" v="3145" actId="1035"/>
          <ac:picMkLst>
            <pc:docMk/>
            <pc:sldMk cId="410350062" sldId="272"/>
            <ac:picMk id="6" creationId="{023A0FBF-9F4F-8646-EE61-52ABCFE19869}"/>
          </ac:picMkLst>
        </pc:picChg>
        <pc:picChg chg="mod">
          <ac:chgData name="Maci Wilson" userId="c9ba7705-94f4-4941-9e8a-9f1c07125868" providerId="ADAL" clId="{5B7C455D-047B-4702-801B-8EF880B2386F}" dt="2023-01-30T16:17:24.544" v="3132" actId="1035"/>
          <ac:picMkLst>
            <pc:docMk/>
            <pc:sldMk cId="410350062" sldId="272"/>
            <ac:picMk id="13" creationId="{AA8C5965-7D49-4A2F-99FE-181ED33D92F9}"/>
          </ac:picMkLst>
        </pc:picChg>
        <pc:picChg chg="mod">
          <ac:chgData name="Maci Wilson" userId="c9ba7705-94f4-4941-9e8a-9f1c07125868" providerId="ADAL" clId="{5B7C455D-047B-4702-801B-8EF880B2386F}" dt="2023-01-30T16:17:24.544" v="3132" actId="1035"/>
          <ac:picMkLst>
            <pc:docMk/>
            <pc:sldMk cId="410350062" sldId="272"/>
            <ac:picMk id="14" creationId="{2A11B215-6495-4D34-9F24-134D7DC4E65A}"/>
          </ac:picMkLst>
        </pc:picChg>
        <pc:picChg chg="mod">
          <ac:chgData name="Maci Wilson" userId="c9ba7705-94f4-4941-9e8a-9f1c07125868" providerId="ADAL" clId="{5B7C455D-047B-4702-801B-8EF880B2386F}" dt="2023-01-30T16:17:29.855" v="3147" actId="1035"/>
          <ac:picMkLst>
            <pc:docMk/>
            <pc:sldMk cId="410350062" sldId="272"/>
            <ac:picMk id="17" creationId="{B4714D6E-D678-485C-91B0-03266CF415AC}"/>
          </ac:picMkLst>
        </pc:picChg>
        <pc:picChg chg="mod">
          <ac:chgData name="Maci Wilson" userId="c9ba7705-94f4-4941-9e8a-9f1c07125868" providerId="ADAL" clId="{5B7C455D-047B-4702-801B-8EF880B2386F}" dt="2023-01-30T16:17:29.855" v="3147" actId="1035"/>
          <ac:picMkLst>
            <pc:docMk/>
            <pc:sldMk cId="410350062" sldId="272"/>
            <ac:picMk id="21" creationId="{224797A9-4E07-45F8-9897-EB0BA61CA21C}"/>
          </ac:picMkLst>
        </pc:picChg>
      </pc:sldChg>
      <pc:sldChg chg="delSp modSp mod setBg">
        <pc:chgData name="Maci Wilson" userId="c9ba7705-94f4-4941-9e8a-9f1c07125868" providerId="ADAL" clId="{5B7C455D-047B-4702-801B-8EF880B2386F}" dt="2023-02-01T19:30:59.979" v="5159" actId="20577"/>
        <pc:sldMkLst>
          <pc:docMk/>
          <pc:sldMk cId="3462336728" sldId="273"/>
        </pc:sldMkLst>
        <pc:spChg chg="del">
          <ac:chgData name="Maci Wilson" userId="c9ba7705-94f4-4941-9e8a-9f1c07125868" providerId="ADAL" clId="{5B7C455D-047B-4702-801B-8EF880B2386F}" dt="2023-01-30T15:52:16.488" v="357" actId="478"/>
          <ac:spMkLst>
            <pc:docMk/>
            <pc:sldMk cId="3462336728" sldId="273"/>
            <ac:spMk id="2" creationId="{43784573-2902-4F48-9617-BC9BE199EDCE}"/>
          </ac:spMkLst>
        </pc:spChg>
        <pc:spChg chg="mod">
          <ac:chgData name="Maci Wilson" userId="c9ba7705-94f4-4941-9e8a-9f1c07125868" providerId="ADAL" clId="{5B7C455D-047B-4702-801B-8EF880B2386F}" dt="2023-01-30T16:05:20.682" v="632" actId="1076"/>
          <ac:spMkLst>
            <pc:docMk/>
            <pc:sldMk cId="3462336728" sldId="273"/>
            <ac:spMk id="3" creationId="{5EA325F2-7A9D-4CD2-BC2A-E62618D9D0D9}"/>
          </ac:spMkLst>
        </pc:spChg>
        <pc:spChg chg="mod">
          <ac:chgData name="Maci Wilson" userId="c9ba7705-94f4-4941-9e8a-9f1c07125868" providerId="ADAL" clId="{5B7C455D-047B-4702-801B-8EF880B2386F}" dt="2023-02-01T19:30:59.979" v="5159" actId="20577"/>
          <ac:spMkLst>
            <pc:docMk/>
            <pc:sldMk cId="3462336728" sldId="273"/>
            <ac:spMk id="8" creationId="{CE7DC52B-CC70-4061-93ED-F4C2DD548EB5}"/>
          </ac:spMkLst>
        </pc:spChg>
        <pc:picChg chg="mod">
          <ac:chgData name="Maci Wilson" userId="c9ba7705-94f4-4941-9e8a-9f1c07125868" providerId="ADAL" clId="{5B7C455D-047B-4702-801B-8EF880B2386F}" dt="2023-01-30T16:41:55.330" v="5119" actId="1076"/>
          <ac:picMkLst>
            <pc:docMk/>
            <pc:sldMk cId="3462336728" sldId="273"/>
            <ac:picMk id="6" creationId="{0E1C875E-ECA7-4BC5-8770-A8584BE21080}"/>
          </ac:picMkLst>
        </pc:picChg>
        <pc:picChg chg="mod">
          <ac:chgData name="Maci Wilson" userId="c9ba7705-94f4-4941-9e8a-9f1c07125868" providerId="ADAL" clId="{5B7C455D-047B-4702-801B-8EF880B2386F}" dt="2023-01-30T16:05:58.499" v="770" actId="1035"/>
          <ac:picMkLst>
            <pc:docMk/>
            <pc:sldMk cId="3462336728" sldId="273"/>
            <ac:picMk id="7" creationId="{97BCD0F8-A786-4291-BAB3-D20CD28EBC42}"/>
          </ac:picMkLst>
        </pc:picChg>
        <pc:picChg chg="mod">
          <ac:chgData name="Maci Wilson" userId="c9ba7705-94f4-4941-9e8a-9f1c07125868" providerId="ADAL" clId="{5B7C455D-047B-4702-801B-8EF880B2386F}" dt="2023-01-30T16:41:52.450" v="5118" actId="1076"/>
          <ac:picMkLst>
            <pc:docMk/>
            <pc:sldMk cId="3462336728" sldId="273"/>
            <ac:picMk id="10" creationId="{890FDFF0-3E47-440C-91CF-509EF95B62EF}"/>
          </ac:picMkLst>
        </pc:picChg>
        <pc:picChg chg="mod">
          <ac:chgData name="Maci Wilson" userId="c9ba7705-94f4-4941-9e8a-9f1c07125868" providerId="ADAL" clId="{5B7C455D-047B-4702-801B-8EF880B2386F}" dt="2023-01-30T16:05:58.499" v="770" actId="1035"/>
          <ac:picMkLst>
            <pc:docMk/>
            <pc:sldMk cId="3462336728" sldId="273"/>
            <ac:picMk id="13" creationId="{E503BBAF-8431-4E6B-83A0-A16560F14B95}"/>
          </ac:picMkLst>
        </pc:picChg>
        <pc:picChg chg="mod">
          <ac:chgData name="Maci Wilson" userId="c9ba7705-94f4-4941-9e8a-9f1c07125868" providerId="ADAL" clId="{5B7C455D-047B-4702-801B-8EF880B2386F}" dt="2023-01-30T16:05:58.499" v="770" actId="1035"/>
          <ac:picMkLst>
            <pc:docMk/>
            <pc:sldMk cId="3462336728" sldId="273"/>
            <ac:picMk id="14" creationId="{AB9EE074-D188-455F-B786-2F9D254C3B01}"/>
          </ac:picMkLst>
        </pc:picChg>
        <pc:picChg chg="mod">
          <ac:chgData name="Maci Wilson" userId="c9ba7705-94f4-4941-9e8a-9f1c07125868" providerId="ADAL" clId="{5B7C455D-047B-4702-801B-8EF880B2386F}" dt="2023-01-30T16:06:06.059" v="787" actId="1035"/>
          <ac:picMkLst>
            <pc:docMk/>
            <pc:sldMk cId="3462336728" sldId="273"/>
            <ac:picMk id="15" creationId="{A91D9EC4-A32C-4EB8-857C-94AC7F0A5246}"/>
          </ac:picMkLst>
        </pc:picChg>
        <pc:picChg chg="mod">
          <ac:chgData name="Maci Wilson" userId="c9ba7705-94f4-4941-9e8a-9f1c07125868" providerId="ADAL" clId="{5B7C455D-047B-4702-801B-8EF880B2386F}" dt="2023-01-30T16:06:06.059" v="787" actId="1035"/>
          <ac:picMkLst>
            <pc:docMk/>
            <pc:sldMk cId="3462336728" sldId="273"/>
            <ac:picMk id="18" creationId="{DC2189CA-59E7-48E0-BFA7-B59D8FBB65A0}"/>
          </ac:picMkLst>
        </pc:picChg>
        <pc:picChg chg="mod">
          <ac:chgData name="Maci Wilson" userId="c9ba7705-94f4-4941-9e8a-9f1c07125868" providerId="ADAL" clId="{5B7C455D-047B-4702-801B-8EF880B2386F}" dt="2023-01-30T16:06:06.059" v="787" actId="1035"/>
          <ac:picMkLst>
            <pc:docMk/>
            <pc:sldMk cId="3462336728" sldId="273"/>
            <ac:picMk id="19" creationId="{68A5DF38-2F51-44C9-BB40-D3E877F16041}"/>
          </ac:picMkLst>
        </pc:picChg>
        <pc:picChg chg="mod">
          <ac:chgData name="Maci Wilson" userId="c9ba7705-94f4-4941-9e8a-9f1c07125868" providerId="ADAL" clId="{5B7C455D-047B-4702-801B-8EF880B2386F}" dt="2023-01-30T16:06:10.515" v="813" actId="1035"/>
          <ac:picMkLst>
            <pc:docMk/>
            <pc:sldMk cId="3462336728" sldId="273"/>
            <ac:picMk id="20" creationId="{5A13BFAB-1B6F-4B5F-8384-D46CCC42C44A}"/>
          </ac:picMkLst>
        </pc:picChg>
        <pc:picChg chg="mod">
          <ac:chgData name="Maci Wilson" userId="c9ba7705-94f4-4941-9e8a-9f1c07125868" providerId="ADAL" clId="{5B7C455D-047B-4702-801B-8EF880B2386F}" dt="2023-01-30T16:06:10.515" v="813" actId="1035"/>
          <ac:picMkLst>
            <pc:docMk/>
            <pc:sldMk cId="3462336728" sldId="273"/>
            <ac:picMk id="21" creationId="{CDF0E9E9-1E5D-408B-AA97-9D53D78E869E}"/>
          </ac:picMkLst>
        </pc:picChg>
        <pc:picChg chg="mod">
          <ac:chgData name="Maci Wilson" userId="c9ba7705-94f4-4941-9e8a-9f1c07125868" providerId="ADAL" clId="{5B7C455D-047B-4702-801B-8EF880B2386F}" dt="2023-01-30T16:06:10.515" v="813" actId="1035"/>
          <ac:picMkLst>
            <pc:docMk/>
            <pc:sldMk cId="3462336728" sldId="273"/>
            <ac:picMk id="22" creationId="{AB62FAD1-16CC-4AF4-83DA-2A3FFCEDCA73}"/>
          </ac:picMkLst>
        </pc:picChg>
        <pc:picChg chg="mod">
          <ac:chgData name="Maci Wilson" userId="c9ba7705-94f4-4941-9e8a-9f1c07125868" providerId="ADAL" clId="{5B7C455D-047B-4702-801B-8EF880B2386F}" dt="2023-01-30T16:06:06.059" v="787" actId="1035"/>
          <ac:picMkLst>
            <pc:docMk/>
            <pc:sldMk cId="3462336728" sldId="273"/>
            <ac:picMk id="24" creationId="{11C601CE-0BD5-4201-AE9A-38D12E579DA6}"/>
          </ac:picMkLst>
        </pc:picChg>
      </pc:sldChg>
      <pc:sldChg chg="delSp modSp mod">
        <pc:chgData name="Maci Wilson" userId="c9ba7705-94f4-4941-9e8a-9f1c07125868" providerId="ADAL" clId="{5B7C455D-047B-4702-801B-8EF880B2386F}" dt="2023-02-01T19:32:27.171" v="5183" actId="20577"/>
        <pc:sldMkLst>
          <pc:docMk/>
          <pc:sldMk cId="2739169516" sldId="274"/>
        </pc:sldMkLst>
        <pc:spChg chg="mod">
          <ac:chgData name="Maci Wilson" userId="c9ba7705-94f4-4941-9e8a-9f1c07125868" providerId="ADAL" clId="{5B7C455D-047B-4702-801B-8EF880B2386F}" dt="2023-01-30T16:27:42.718" v="4832" actId="1036"/>
          <ac:spMkLst>
            <pc:docMk/>
            <pc:sldMk cId="2739169516" sldId="274"/>
            <ac:spMk id="2" creationId="{3BF8DDC2-29D0-4966-B14C-A8992AE59BA4}"/>
          </ac:spMkLst>
        </pc:spChg>
        <pc:spChg chg="mod">
          <ac:chgData name="Maci Wilson" userId="c9ba7705-94f4-4941-9e8a-9f1c07125868" providerId="ADAL" clId="{5B7C455D-047B-4702-801B-8EF880B2386F}" dt="2023-02-01T19:32:27.171" v="5183" actId="20577"/>
          <ac:spMkLst>
            <pc:docMk/>
            <pc:sldMk cId="2739169516" sldId="274"/>
            <ac:spMk id="8" creationId="{C829CA4D-9E93-4EC3-A2A1-BABC2D03401F}"/>
          </ac:spMkLst>
        </pc:spChg>
        <pc:spChg chg="del">
          <ac:chgData name="Maci Wilson" userId="c9ba7705-94f4-4941-9e8a-9f1c07125868" providerId="ADAL" clId="{5B7C455D-047B-4702-801B-8EF880B2386F}" dt="2023-01-30T16:01:35.388" v="493" actId="478"/>
          <ac:spMkLst>
            <pc:docMk/>
            <pc:sldMk cId="2739169516" sldId="274"/>
            <ac:spMk id="11" creationId="{2429FD86-15FA-48ED-915E-05D2950C1833}"/>
          </ac:spMkLst>
        </pc:spChg>
        <pc:picChg chg="mod">
          <ac:chgData name="Maci Wilson" userId="c9ba7705-94f4-4941-9e8a-9f1c07125868" providerId="ADAL" clId="{5B7C455D-047B-4702-801B-8EF880B2386F}" dt="2023-01-30T16:27:38.679" v="4829" actId="1037"/>
          <ac:picMkLst>
            <pc:docMk/>
            <pc:sldMk cId="2739169516" sldId="274"/>
            <ac:picMk id="3" creationId="{486D4387-50CB-8709-339D-A47B474FD194}"/>
          </ac:picMkLst>
        </pc:picChg>
        <pc:picChg chg="mod modCrop">
          <ac:chgData name="Maci Wilson" userId="c9ba7705-94f4-4941-9e8a-9f1c07125868" providerId="ADAL" clId="{5B7C455D-047B-4702-801B-8EF880B2386F}" dt="2023-01-30T16:27:49.902" v="4833" actId="732"/>
          <ac:picMkLst>
            <pc:docMk/>
            <pc:sldMk cId="2739169516" sldId="274"/>
            <ac:picMk id="4" creationId="{A675D6A8-F003-448B-A0A4-AA4AD645D33B}"/>
          </ac:picMkLst>
        </pc:picChg>
        <pc:picChg chg="mod">
          <ac:chgData name="Maci Wilson" userId="c9ba7705-94f4-4941-9e8a-9f1c07125868" providerId="ADAL" clId="{5B7C455D-047B-4702-801B-8EF880B2386F}" dt="2023-01-30T16:27:38.679" v="4829" actId="1037"/>
          <ac:picMkLst>
            <pc:docMk/>
            <pc:sldMk cId="2739169516" sldId="274"/>
            <ac:picMk id="5" creationId="{23D78A1D-DF0C-FB96-E55C-35D2A5B840A8}"/>
          </ac:picMkLst>
        </pc:picChg>
        <pc:picChg chg="mod">
          <ac:chgData name="Maci Wilson" userId="c9ba7705-94f4-4941-9e8a-9f1c07125868" providerId="ADAL" clId="{5B7C455D-047B-4702-801B-8EF880B2386F}" dt="2023-01-30T16:27:38.679" v="4829" actId="1037"/>
          <ac:picMkLst>
            <pc:docMk/>
            <pc:sldMk cId="2739169516" sldId="274"/>
            <ac:picMk id="6" creationId="{7D5F6B5F-D437-1B3F-834D-E69B0DBB8FA1}"/>
          </ac:picMkLst>
        </pc:picChg>
        <pc:picChg chg="mod">
          <ac:chgData name="Maci Wilson" userId="c9ba7705-94f4-4941-9e8a-9f1c07125868" providerId="ADAL" clId="{5B7C455D-047B-4702-801B-8EF880B2386F}" dt="2023-01-30T16:27:38.679" v="4829" actId="1037"/>
          <ac:picMkLst>
            <pc:docMk/>
            <pc:sldMk cId="2739169516" sldId="274"/>
            <ac:picMk id="9" creationId="{503389EC-EB51-4E60-AEF0-4A37A8CD3D65}"/>
          </ac:picMkLst>
        </pc:picChg>
        <pc:picChg chg="mod">
          <ac:chgData name="Maci Wilson" userId="c9ba7705-94f4-4941-9e8a-9f1c07125868" providerId="ADAL" clId="{5B7C455D-047B-4702-801B-8EF880B2386F}" dt="2023-01-30T16:27:38.679" v="4829" actId="1037"/>
          <ac:picMkLst>
            <pc:docMk/>
            <pc:sldMk cId="2739169516" sldId="274"/>
            <ac:picMk id="12" creationId="{0802ED32-51E6-C519-6BE1-2C834D96E826}"/>
          </ac:picMkLst>
        </pc:picChg>
        <pc:picChg chg="mod">
          <ac:chgData name="Maci Wilson" userId="c9ba7705-94f4-4941-9e8a-9f1c07125868" providerId="ADAL" clId="{5B7C455D-047B-4702-801B-8EF880B2386F}" dt="2023-01-30T16:27:38.679" v="4829" actId="1037"/>
          <ac:picMkLst>
            <pc:docMk/>
            <pc:sldMk cId="2739169516" sldId="274"/>
            <ac:picMk id="13" creationId="{ACDFDD7B-5849-4FE8-B68D-13CA26E2157F}"/>
          </ac:picMkLst>
        </pc:picChg>
        <pc:picChg chg="mod">
          <ac:chgData name="Maci Wilson" userId="c9ba7705-94f4-4941-9e8a-9f1c07125868" providerId="ADAL" clId="{5B7C455D-047B-4702-801B-8EF880B2386F}" dt="2023-01-30T16:27:38.679" v="4829" actId="1037"/>
          <ac:picMkLst>
            <pc:docMk/>
            <pc:sldMk cId="2739169516" sldId="274"/>
            <ac:picMk id="14" creationId="{DCCA5D80-CC5C-4261-98EA-35A6EBE1A8D1}"/>
          </ac:picMkLst>
        </pc:picChg>
        <pc:picChg chg="mod">
          <ac:chgData name="Maci Wilson" userId="c9ba7705-94f4-4941-9e8a-9f1c07125868" providerId="ADAL" clId="{5B7C455D-047B-4702-801B-8EF880B2386F}" dt="2023-01-30T16:27:38.679" v="4829" actId="1037"/>
          <ac:picMkLst>
            <pc:docMk/>
            <pc:sldMk cId="2739169516" sldId="274"/>
            <ac:picMk id="15" creationId="{12A47FCE-9D6B-4542-B25D-EB5296921310}"/>
          </ac:picMkLst>
        </pc:picChg>
        <pc:picChg chg="mod">
          <ac:chgData name="Maci Wilson" userId="c9ba7705-94f4-4941-9e8a-9f1c07125868" providerId="ADAL" clId="{5B7C455D-047B-4702-801B-8EF880B2386F}" dt="2023-01-30T16:27:38.679" v="4829" actId="1037"/>
          <ac:picMkLst>
            <pc:docMk/>
            <pc:sldMk cId="2739169516" sldId="274"/>
            <ac:picMk id="17" creationId="{55A73003-441D-4FC2-8784-C60D5DDA54B1}"/>
          </ac:picMkLst>
        </pc:picChg>
        <pc:picChg chg="mod">
          <ac:chgData name="Maci Wilson" userId="c9ba7705-94f4-4941-9e8a-9f1c07125868" providerId="ADAL" clId="{5B7C455D-047B-4702-801B-8EF880B2386F}" dt="2023-01-30T16:27:38.679" v="4829" actId="1037"/>
          <ac:picMkLst>
            <pc:docMk/>
            <pc:sldMk cId="2739169516" sldId="274"/>
            <ac:picMk id="19" creationId="{B19AC594-1DC0-4FB5-B324-2333BC4144DF}"/>
          </ac:picMkLst>
        </pc:picChg>
        <pc:picChg chg="mod">
          <ac:chgData name="Maci Wilson" userId="c9ba7705-94f4-4941-9e8a-9f1c07125868" providerId="ADAL" clId="{5B7C455D-047B-4702-801B-8EF880B2386F}" dt="2023-01-30T16:27:38.679" v="4829" actId="1037"/>
          <ac:picMkLst>
            <pc:docMk/>
            <pc:sldMk cId="2739169516" sldId="274"/>
            <ac:picMk id="20" creationId="{90CC5371-94FC-4FCD-A07F-402BFAAD1F9A}"/>
          </ac:picMkLst>
        </pc:picChg>
        <pc:picChg chg="mod">
          <ac:chgData name="Maci Wilson" userId="c9ba7705-94f4-4941-9e8a-9f1c07125868" providerId="ADAL" clId="{5B7C455D-047B-4702-801B-8EF880B2386F}" dt="2023-01-30T16:27:38.679" v="4829" actId="1037"/>
          <ac:picMkLst>
            <pc:docMk/>
            <pc:sldMk cId="2739169516" sldId="274"/>
            <ac:picMk id="21" creationId="{0DD8D472-5C99-466A-B89F-6A4E4358F65B}"/>
          </ac:picMkLst>
        </pc:picChg>
        <pc:picChg chg="mod">
          <ac:chgData name="Maci Wilson" userId="c9ba7705-94f4-4941-9e8a-9f1c07125868" providerId="ADAL" clId="{5B7C455D-047B-4702-801B-8EF880B2386F}" dt="2023-01-30T16:27:38.679" v="4829" actId="1037"/>
          <ac:picMkLst>
            <pc:docMk/>
            <pc:sldMk cId="2739169516" sldId="274"/>
            <ac:picMk id="22" creationId="{06BDBC39-6608-4740-872E-185225D2FEDC}"/>
          </ac:picMkLst>
        </pc:picChg>
        <pc:picChg chg="mod">
          <ac:chgData name="Maci Wilson" userId="c9ba7705-94f4-4941-9e8a-9f1c07125868" providerId="ADAL" clId="{5B7C455D-047B-4702-801B-8EF880B2386F}" dt="2023-01-30T16:27:38.679" v="4829" actId="1037"/>
          <ac:picMkLst>
            <pc:docMk/>
            <pc:sldMk cId="2739169516" sldId="274"/>
            <ac:picMk id="27" creationId="{B606AB23-355B-AA5C-B8F7-86A095632F29}"/>
          </ac:picMkLst>
        </pc:picChg>
        <pc:picChg chg="mod">
          <ac:chgData name="Maci Wilson" userId="c9ba7705-94f4-4941-9e8a-9f1c07125868" providerId="ADAL" clId="{5B7C455D-047B-4702-801B-8EF880B2386F}" dt="2023-01-30T16:27:38.679" v="4829" actId="1037"/>
          <ac:picMkLst>
            <pc:docMk/>
            <pc:sldMk cId="2739169516" sldId="274"/>
            <ac:picMk id="28" creationId="{EF659235-6609-4D43-8330-EDF32E384110}"/>
          </ac:picMkLst>
        </pc:picChg>
        <pc:picChg chg="mod">
          <ac:chgData name="Maci Wilson" userId="c9ba7705-94f4-4941-9e8a-9f1c07125868" providerId="ADAL" clId="{5B7C455D-047B-4702-801B-8EF880B2386F}" dt="2023-01-30T16:27:38.679" v="4829" actId="1037"/>
          <ac:picMkLst>
            <pc:docMk/>
            <pc:sldMk cId="2739169516" sldId="274"/>
            <ac:picMk id="29" creationId="{E6D390CA-A720-41B4-9DF7-77A6A862567E}"/>
          </ac:picMkLst>
        </pc:picChg>
        <pc:picChg chg="mod">
          <ac:chgData name="Maci Wilson" userId="c9ba7705-94f4-4941-9e8a-9f1c07125868" providerId="ADAL" clId="{5B7C455D-047B-4702-801B-8EF880B2386F}" dt="2023-01-30T16:27:38.679" v="4829" actId="1037"/>
          <ac:picMkLst>
            <pc:docMk/>
            <pc:sldMk cId="2739169516" sldId="274"/>
            <ac:picMk id="30" creationId="{F8D37C04-16FF-4183-A14E-AC724A81D7FF}"/>
          </ac:picMkLst>
        </pc:picChg>
        <pc:picChg chg="mod">
          <ac:chgData name="Maci Wilson" userId="c9ba7705-94f4-4941-9e8a-9f1c07125868" providerId="ADAL" clId="{5B7C455D-047B-4702-801B-8EF880B2386F}" dt="2023-01-30T16:27:38.679" v="4829" actId="1037"/>
          <ac:picMkLst>
            <pc:docMk/>
            <pc:sldMk cId="2739169516" sldId="274"/>
            <ac:picMk id="31" creationId="{C1F1DD09-742F-424C-9DAA-A2A2A6538559}"/>
          </ac:picMkLst>
        </pc:picChg>
        <pc:picChg chg="mod">
          <ac:chgData name="Maci Wilson" userId="c9ba7705-94f4-4941-9e8a-9f1c07125868" providerId="ADAL" clId="{5B7C455D-047B-4702-801B-8EF880B2386F}" dt="2023-01-30T16:27:38.679" v="4829" actId="1037"/>
          <ac:picMkLst>
            <pc:docMk/>
            <pc:sldMk cId="2739169516" sldId="274"/>
            <ac:picMk id="32" creationId="{DD99E5B0-E1BA-E3BE-54E2-43BA8793ECD2}"/>
          </ac:picMkLst>
        </pc:picChg>
        <pc:picChg chg="mod">
          <ac:chgData name="Maci Wilson" userId="c9ba7705-94f4-4941-9e8a-9f1c07125868" providerId="ADAL" clId="{5B7C455D-047B-4702-801B-8EF880B2386F}" dt="2023-01-30T16:27:38.679" v="4829" actId="1037"/>
          <ac:picMkLst>
            <pc:docMk/>
            <pc:sldMk cId="2739169516" sldId="274"/>
            <ac:picMk id="33" creationId="{73791D60-A589-A3AE-1051-0A0F9ABC1508}"/>
          </ac:picMkLst>
        </pc:picChg>
        <pc:picChg chg="del">
          <ac:chgData name="Maci Wilson" userId="c9ba7705-94f4-4941-9e8a-9f1c07125868" providerId="ADAL" clId="{5B7C455D-047B-4702-801B-8EF880B2386F}" dt="2023-01-30T16:27:16.646" v="4809" actId="478"/>
          <ac:picMkLst>
            <pc:docMk/>
            <pc:sldMk cId="2739169516" sldId="274"/>
            <ac:picMk id="36" creationId="{0BE53EFF-EA01-E0AD-3318-467FFF953129}"/>
          </ac:picMkLst>
        </pc:picChg>
      </pc:sldChg>
      <pc:sldMasterChg chg="setBg modSldLayout">
        <pc:chgData name="Maci Wilson" userId="c9ba7705-94f4-4941-9e8a-9f1c07125868" providerId="ADAL" clId="{5B7C455D-047B-4702-801B-8EF880B2386F}" dt="2023-01-30T16:45:09.071" v="5155"/>
        <pc:sldMasterMkLst>
          <pc:docMk/>
          <pc:sldMasterMk cId="1565337574" sldId="2147483648"/>
        </pc:sldMasterMkLst>
        <pc:sldLayoutChg chg="setBg">
          <pc:chgData name="Maci Wilson" userId="c9ba7705-94f4-4941-9e8a-9f1c07125868" providerId="ADAL" clId="{5B7C455D-047B-4702-801B-8EF880B2386F}" dt="2023-01-30T16:45:09.071" v="5155"/>
          <pc:sldLayoutMkLst>
            <pc:docMk/>
            <pc:sldMasterMk cId="1565337574" sldId="2147483648"/>
            <pc:sldLayoutMk cId="1966036447" sldId="2147483649"/>
          </pc:sldLayoutMkLst>
        </pc:sldLayoutChg>
        <pc:sldLayoutChg chg="setBg">
          <pc:chgData name="Maci Wilson" userId="c9ba7705-94f4-4941-9e8a-9f1c07125868" providerId="ADAL" clId="{5B7C455D-047B-4702-801B-8EF880B2386F}" dt="2023-01-30T16:45:09.071" v="5155"/>
          <pc:sldLayoutMkLst>
            <pc:docMk/>
            <pc:sldMasterMk cId="1565337574" sldId="2147483648"/>
            <pc:sldLayoutMk cId="1935530853" sldId="2147483650"/>
          </pc:sldLayoutMkLst>
        </pc:sldLayoutChg>
        <pc:sldLayoutChg chg="setBg">
          <pc:chgData name="Maci Wilson" userId="c9ba7705-94f4-4941-9e8a-9f1c07125868" providerId="ADAL" clId="{5B7C455D-047B-4702-801B-8EF880B2386F}" dt="2023-01-30T16:45:09.071" v="5155"/>
          <pc:sldLayoutMkLst>
            <pc:docMk/>
            <pc:sldMasterMk cId="1565337574" sldId="2147483648"/>
            <pc:sldLayoutMk cId="1828364458" sldId="2147483651"/>
          </pc:sldLayoutMkLst>
        </pc:sldLayoutChg>
        <pc:sldLayoutChg chg="setBg">
          <pc:chgData name="Maci Wilson" userId="c9ba7705-94f4-4941-9e8a-9f1c07125868" providerId="ADAL" clId="{5B7C455D-047B-4702-801B-8EF880B2386F}" dt="2023-01-30T16:45:09.071" v="5155"/>
          <pc:sldLayoutMkLst>
            <pc:docMk/>
            <pc:sldMasterMk cId="1565337574" sldId="2147483648"/>
            <pc:sldLayoutMk cId="1509928518" sldId="2147483653"/>
          </pc:sldLayoutMkLst>
        </pc:sldLayoutChg>
        <pc:sldLayoutChg chg="setBg">
          <pc:chgData name="Maci Wilson" userId="c9ba7705-94f4-4941-9e8a-9f1c07125868" providerId="ADAL" clId="{5B7C455D-047B-4702-801B-8EF880B2386F}" dt="2023-01-30T16:45:09.071" v="5155"/>
          <pc:sldLayoutMkLst>
            <pc:docMk/>
            <pc:sldMasterMk cId="1565337574" sldId="2147483648"/>
            <pc:sldLayoutMk cId="1309106810" sldId="2147483654"/>
          </pc:sldLayoutMkLst>
        </pc:sldLayoutChg>
        <pc:sldLayoutChg chg="setBg">
          <pc:chgData name="Maci Wilson" userId="c9ba7705-94f4-4941-9e8a-9f1c07125868" providerId="ADAL" clId="{5B7C455D-047B-4702-801B-8EF880B2386F}" dt="2023-01-30T16:45:09.071" v="5155"/>
          <pc:sldLayoutMkLst>
            <pc:docMk/>
            <pc:sldMasterMk cId="1565337574" sldId="2147483648"/>
            <pc:sldLayoutMk cId="809611375" sldId="2147483660"/>
          </pc:sldLayoutMkLst>
        </pc:sldLayoutChg>
        <pc:sldLayoutChg chg="setBg">
          <pc:chgData name="Maci Wilson" userId="c9ba7705-94f4-4941-9e8a-9f1c07125868" providerId="ADAL" clId="{5B7C455D-047B-4702-801B-8EF880B2386F}" dt="2023-01-30T16:45:09.071" v="5155"/>
          <pc:sldLayoutMkLst>
            <pc:docMk/>
            <pc:sldMasterMk cId="1565337574" sldId="2147483648"/>
            <pc:sldLayoutMk cId="526567414" sldId="2147483662"/>
          </pc:sldLayoutMkLst>
        </pc:sldLayoutChg>
        <pc:sldLayoutChg chg="setBg">
          <pc:chgData name="Maci Wilson" userId="c9ba7705-94f4-4941-9e8a-9f1c07125868" providerId="ADAL" clId="{5B7C455D-047B-4702-801B-8EF880B2386F}" dt="2023-01-30T16:45:09.071" v="5155"/>
          <pc:sldLayoutMkLst>
            <pc:docMk/>
            <pc:sldMasterMk cId="1565337574" sldId="2147483648"/>
            <pc:sldLayoutMk cId="114412957" sldId="2147483667"/>
          </pc:sldLayoutMkLst>
        </pc:sldLayoutChg>
        <pc:sldLayoutChg chg="setBg">
          <pc:chgData name="Maci Wilson" userId="c9ba7705-94f4-4941-9e8a-9f1c07125868" providerId="ADAL" clId="{5B7C455D-047B-4702-801B-8EF880B2386F}" dt="2023-01-30T16:45:09.071" v="5155"/>
          <pc:sldLayoutMkLst>
            <pc:docMk/>
            <pc:sldMasterMk cId="1565337574" sldId="2147483648"/>
            <pc:sldLayoutMk cId="4102532527" sldId="2147483668"/>
          </pc:sldLayoutMkLst>
        </pc:sldLayoutChg>
        <pc:sldLayoutChg chg="setBg">
          <pc:chgData name="Maci Wilson" userId="c9ba7705-94f4-4941-9e8a-9f1c07125868" providerId="ADAL" clId="{5B7C455D-047B-4702-801B-8EF880B2386F}" dt="2023-01-30T16:45:09.071" v="5155"/>
          <pc:sldLayoutMkLst>
            <pc:docMk/>
            <pc:sldMasterMk cId="1565337574" sldId="2147483648"/>
            <pc:sldLayoutMk cId="2408348538" sldId="2147483669"/>
          </pc:sldLayoutMkLst>
        </pc:sldLayoutChg>
        <pc:sldLayoutChg chg="setBg">
          <pc:chgData name="Maci Wilson" userId="c9ba7705-94f4-4941-9e8a-9f1c07125868" providerId="ADAL" clId="{5B7C455D-047B-4702-801B-8EF880B2386F}" dt="2023-01-30T16:45:09.071" v="5155"/>
          <pc:sldLayoutMkLst>
            <pc:docMk/>
            <pc:sldMasterMk cId="1565337574" sldId="2147483648"/>
            <pc:sldLayoutMk cId="4261833377" sldId="2147483670"/>
          </pc:sldLayoutMkLst>
        </pc:sldLayoutChg>
        <pc:sldLayoutChg chg="setBg">
          <pc:chgData name="Maci Wilson" userId="c9ba7705-94f4-4941-9e8a-9f1c07125868" providerId="ADAL" clId="{5B7C455D-047B-4702-801B-8EF880B2386F}" dt="2023-01-30T16:45:09.071" v="5155"/>
          <pc:sldLayoutMkLst>
            <pc:docMk/>
            <pc:sldMasterMk cId="1565337574" sldId="2147483648"/>
            <pc:sldLayoutMk cId="3559123357" sldId="2147483671"/>
          </pc:sldLayoutMkLst>
        </pc:sldLayoutChg>
        <pc:sldLayoutChg chg="setBg">
          <pc:chgData name="Maci Wilson" userId="c9ba7705-94f4-4941-9e8a-9f1c07125868" providerId="ADAL" clId="{5B7C455D-047B-4702-801B-8EF880B2386F}" dt="2023-01-30T16:45:09.071" v="5155"/>
          <pc:sldLayoutMkLst>
            <pc:docMk/>
            <pc:sldMasterMk cId="1565337574" sldId="2147483648"/>
            <pc:sldLayoutMk cId="768021517" sldId="2147483672"/>
          </pc:sldLayoutMkLst>
        </pc:sldLayoutChg>
        <pc:sldLayoutChg chg="setBg">
          <pc:chgData name="Maci Wilson" userId="c9ba7705-94f4-4941-9e8a-9f1c07125868" providerId="ADAL" clId="{5B7C455D-047B-4702-801B-8EF880B2386F}" dt="2023-01-30T16:45:09.071" v="5155"/>
          <pc:sldLayoutMkLst>
            <pc:docMk/>
            <pc:sldMasterMk cId="1565337574" sldId="2147483648"/>
            <pc:sldLayoutMk cId="1726047705" sldId="2147483673"/>
          </pc:sldLayoutMkLst>
        </pc:sldLayoutChg>
        <pc:sldLayoutChg chg="setBg">
          <pc:chgData name="Maci Wilson" userId="c9ba7705-94f4-4941-9e8a-9f1c07125868" providerId="ADAL" clId="{5B7C455D-047B-4702-801B-8EF880B2386F}" dt="2023-01-30T16:45:09.071" v="5155"/>
          <pc:sldLayoutMkLst>
            <pc:docMk/>
            <pc:sldMasterMk cId="1565337574" sldId="2147483648"/>
            <pc:sldLayoutMk cId="3653207624" sldId="2147483674"/>
          </pc:sldLayoutMkLst>
        </pc:sldLayoutChg>
        <pc:sldLayoutChg chg="setBg">
          <pc:chgData name="Maci Wilson" userId="c9ba7705-94f4-4941-9e8a-9f1c07125868" providerId="ADAL" clId="{5B7C455D-047B-4702-801B-8EF880B2386F}" dt="2023-01-30T16:45:09.071" v="5155"/>
          <pc:sldLayoutMkLst>
            <pc:docMk/>
            <pc:sldMasterMk cId="1565337574" sldId="2147483648"/>
            <pc:sldLayoutMk cId="1229157464" sldId="2147483675"/>
          </pc:sldLayoutMkLst>
        </pc:sldLayoutChg>
        <pc:sldLayoutChg chg="setBg">
          <pc:chgData name="Maci Wilson" userId="c9ba7705-94f4-4941-9e8a-9f1c07125868" providerId="ADAL" clId="{5B7C455D-047B-4702-801B-8EF880B2386F}" dt="2023-01-30T16:45:09.071" v="5155"/>
          <pc:sldLayoutMkLst>
            <pc:docMk/>
            <pc:sldMasterMk cId="1565337574" sldId="2147483648"/>
            <pc:sldLayoutMk cId="669593623" sldId="2147483676"/>
          </pc:sldLayoutMkLst>
        </pc:sldLayoutChg>
        <pc:sldLayoutChg chg="setBg">
          <pc:chgData name="Maci Wilson" userId="c9ba7705-94f4-4941-9e8a-9f1c07125868" providerId="ADAL" clId="{5B7C455D-047B-4702-801B-8EF880B2386F}" dt="2023-01-30T16:45:09.071" v="5155"/>
          <pc:sldLayoutMkLst>
            <pc:docMk/>
            <pc:sldMasterMk cId="1565337574" sldId="2147483648"/>
            <pc:sldLayoutMk cId="1479871884" sldId="2147483677"/>
          </pc:sldLayoutMkLst>
        </pc:sldLayoutChg>
        <pc:sldLayoutChg chg="setBg">
          <pc:chgData name="Maci Wilson" userId="c9ba7705-94f4-4941-9e8a-9f1c07125868" providerId="ADAL" clId="{5B7C455D-047B-4702-801B-8EF880B2386F}" dt="2023-01-30T16:45:09.071" v="5155"/>
          <pc:sldLayoutMkLst>
            <pc:docMk/>
            <pc:sldMasterMk cId="1565337574" sldId="2147483648"/>
            <pc:sldLayoutMk cId="897054596" sldId="2147483678"/>
          </pc:sldLayoutMkLst>
        </pc:sldLayoutChg>
        <pc:sldLayoutChg chg="setBg">
          <pc:chgData name="Maci Wilson" userId="c9ba7705-94f4-4941-9e8a-9f1c07125868" providerId="ADAL" clId="{5B7C455D-047B-4702-801B-8EF880B2386F}" dt="2023-01-30T16:45:09.071" v="5155"/>
          <pc:sldLayoutMkLst>
            <pc:docMk/>
            <pc:sldMasterMk cId="1565337574" sldId="2147483648"/>
            <pc:sldLayoutMk cId="1163980351" sldId="2147483679"/>
          </pc:sldLayoutMkLst>
        </pc:sldLayoutChg>
        <pc:sldLayoutChg chg="setBg">
          <pc:chgData name="Maci Wilson" userId="c9ba7705-94f4-4941-9e8a-9f1c07125868" providerId="ADAL" clId="{5B7C455D-047B-4702-801B-8EF880B2386F}" dt="2023-01-30T16:45:09.071" v="5155"/>
          <pc:sldLayoutMkLst>
            <pc:docMk/>
            <pc:sldMasterMk cId="1565337574" sldId="2147483648"/>
            <pc:sldLayoutMk cId="1641162368" sldId="2147483680"/>
          </pc:sldLayoutMkLst>
        </pc:sldLayoutChg>
        <pc:sldLayoutChg chg="setBg">
          <pc:chgData name="Maci Wilson" userId="c9ba7705-94f4-4941-9e8a-9f1c07125868" providerId="ADAL" clId="{5B7C455D-047B-4702-801B-8EF880B2386F}" dt="2023-01-30T16:45:09.071" v="5155"/>
          <pc:sldLayoutMkLst>
            <pc:docMk/>
            <pc:sldMasterMk cId="1565337574" sldId="2147483648"/>
            <pc:sldLayoutMk cId="2046297304" sldId="2147483682"/>
          </pc:sldLayoutMkLst>
        </pc:sldLayoutChg>
        <pc:sldLayoutChg chg="setBg">
          <pc:chgData name="Maci Wilson" userId="c9ba7705-94f4-4941-9e8a-9f1c07125868" providerId="ADAL" clId="{5B7C455D-047B-4702-801B-8EF880B2386F}" dt="2023-01-30T16:45:09.071" v="5155"/>
          <pc:sldLayoutMkLst>
            <pc:docMk/>
            <pc:sldMasterMk cId="1565337574" sldId="2147483648"/>
            <pc:sldLayoutMk cId="3013157679" sldId="2147483683"/>
          </pc:sldLayoutMkLst>
        </pc:sldLayoutChg>
        <pc:sldLayoutChg chg="setBg">
          <pc:chgData name="Maci Wilson" userId="c9ba7705-94f4-4941-9e8a-9f1c07125868" providerId="ADAL" clId="{5B7C455D-047B-4702-801B-8EF880B2386F}" dt="2023-01-30T16:45:09.071" v="5155"/>
          <pc:sldLayoutMkLst>
            <pc:docMk/>
            <pc:sldMasterMk cId="1565337574" sldId="2147483648"/>
            <pc:sldLayoutMk cId="1772765757" sldId="2147483684"/>
          </pc:sldLayoutMkLst>
        </pc:sldLayoutChg>
        <pc:sldLayoutChg chg="setBg">
          <pc:chgData name="Maci Wilson" userId="c9ba7705-94f4-4941-9e8a-9f1c07125868" providerId="ADAL" clId="{5B7C455D-047B-4702-801B-8EF880B2386F}" dt="2023-01-30T16:45:09.071" v="5155"/>
          <pc:sldLayoutMkLst>
            <pc:docMk/>
            <pc:sldMasterMk cId="1565337574" sldId="2147483648"/>
            <pc:sldLayoutMk cId="706827135" sldId="2147483685"/>
          </pc:sldLayoutMkLst>
        </pc:sldLayoutChg>
        <pc:sldLayoutChg chg="setBg">
          <pc:chgData name="Maci Wilson" userId="c9ba7705-94f4-4941-9e8a-9f1c07125868" providerId="ADAL" clId="{5B7C455D-047B-4702-801B-8EF880B2386F}" dt="2023-01-30T16:45:09.071" v="5155"/>
          <pc:sldLayoutMkLst>
            <pc:docMk/>
            <pc:sldMasterMk cId="1565337574" sldId="2147483648"/>
            <pc:sldLayoutMk cId="1611811041" sldId="2147483686"/>
          </pc:sldLayoutMkLst>
        </pc:sldLayoutChg>
        <pc:sldLayoutChg chg="setBg">
          <pc:chgData name="Maci Wilson" userId="c9ba7705-94f4-4941-9e8a-9f1c07125868" providerId="ADAL" clId="{5B7C455D-047B-4702-801B-8EF880B2386F}" dt="2023-01-30T16:45:09.071" v="5155"/>
          <pc:sldLayoutMkLst>
            <pc:docMk/>
            <pc:sldMasterMk cId="1565337574" sldId="2147483648"/>
            <pc:sldLayoutMk cId="341798795" sldId="2147483687"/>
          </pc:sldLayoutMkLst>
        </pc:sldLayoutChg>
        <pc:sldLayoutChg chg="setBg">
          <pc:chgData name="Maci Wilson" userId="c9ba7705-94f4-4941-9e8a-9f1c07125868" providerId="ADAL" clId="{5B7C455D-047B-4702-801B-8EF880B2386F}" dt="2023-01-30T16:45:09.071" v="5155"/>
          <pc:sldLayoutMkLst>
            <pc:docMk/>
            <pc:sldMasterMk cId="1565337574" sldId="2147483648"/>
            <pc:sldLayoutMk cId="4231680191" sldId="2147483688"/>
          </pc:sldLayoutMkLst>
        </pc:sldLayoutChg>
        <pc:sldLayoutChg chg="setBg">
          <pc:chgData name="Maci Wilson" userId="c9ba7705-94f4-4941-9e8a-9f1c07125868" providerId="ADAL" clId="{5B7C455D-047B-4702-801B-8EF880B2386F}" dt="2023-01-30T16:45:09.071" v="5155"/>
          <pc:sldLayoutMkLst>
            <pc:docMk/>
            <pc:sldMasterMk cId="1565337574" sldId="2147483648"/>
            <pc:sldLayoutMk cId="1867728691" sldId="2147483690"/>
          </pc:sldLayoutMkLst>
        </pc:sldLayoutChg>
        <pc:sldLayoutChg chg="setBg">
          <pc:chgData name="Maci Wilson" userId="c9ba7705-94f4-4941-9e8a-9f1c07125868" providerId="ADAL" clId="{5B7C455D-047B-4702-801B-8EF880B2386F}" dt="2023-01-30T16:45:09.071" v="5155"/>
          <pc:sldLayoutMkLst>
            <pc:docMk/>
            <pc:sldMasterMk cId="1565337574" sldId="2147483648"/>
            <pc:sldLayoutMk cId="3432081559" sldId="2147483692"/>
          </pc:sldLayoutMkLst>
        </pc:sldLayoutChg>
        <pc:sldLayoutChg chg="setBg">
          <pc:chgData name="Maci Wilson" userId="c9ba7705-94f4-4941-9e8a-9f1c07125868" providerId="ADAL" clId="{5B7C455D-047B-4702-801B-8EF880B2386F}" dt="2023-01-30T16:45:09.071" v="5155"/>
          <pc:sldLayoutMkLst>
            <pc:docMk/>
            <pc:sldMasterMk cId="1565337574" sldId="2147483648"/>
            <pc:sldLayoutMk cId="115988945" sldId="2147483693"/>
          </pc:sldLayoutMkLst>
        </pc:sldLayoutChg>
        <pc:sldLayoutChg chg="setBg">
          <pc:chgData name="Maci Wilson" userId="c9ba7705-94f4-4941-9e8a-9f1c07125868" providerId="ADAL" clId="{5B7C455D-047B-4702-801B-8EF880B2386F}" dt="2023-01-30T16:45:09.071" v="5155"/>
          <pc:sldLayoutMkLst>
            <pc:docMk/>
            <pc:sldMasterMk cId="1565337574" sldId="2147483648"/>
            <pc:sldLayoutMk cId="4200028303" sldId="2147483694"/>
          </pc:sldLayoutMkLst>
        </pc:sldLayoutChg>
        <pc:sldLayoutChg chg="setBg">
          <pc:chgData name="Maci Wilson" userId="c9ba7705-94f4-4941-9e8a-9f1c07125868" providerId="ADAL" clId="{5B7C455D-047B-4702-801B-8EF880B2386F}" dt="2023-01-30T16:45:09.071" v="5155"/>
          <pc:sldLayoutMkLst>
            <pc:docMk/>
            <pc:sldMasterMk cId="1565337574" sldId="2147483648"/>
            <pc:sldLayoutMk cId="1985006598" sldId="2147483695"/>
          </pc:sldLayoutMkLst>
        </pc:sldLayoutChg>
        <pc:sldLayoutChg chg="setBg">
          <pc:chgData name="Maci Wilson" userId="c9ba7705-94f4-4941-9e8a-9f1c07125868" providerId="ADAL" clId="{5B7C455D-047B-4702-801B-8EF880B2386F}" dt="2023-01-30T16:45:09.071" v="5155"/>
          <pc:sldLayoutMkLst>
            <pc:docMk/>
            <pc:sldMasterMk cId="1565337574" sldId="2147483648"/>
            <pc:sldLayoutMk cId="3866012037" sldId="2147483696"/>
          </pc:sldLayoutMkLst>
        </pc:sldLayoutChg>
      </pc:sldMasterChg>
    </pc:docChg>
  </pc:docChgLst>
  <pc:docChgLst>
    <pc:chgData name="Owen Weitzenhoffer" userId="4c91c933-2fb1-43e2-8524-44ffb8b561b6" providerId="ADAL" clId="{A52704CF-29DE-4638-912F-566B57C163F2}"/>
    <pc:docChg chg="custSel modSld">
      <pc:chgData name="Owen Weitzenhoffer" userId="4c91c933-2fb1-43e2-8524-44ffb8b561b6" providerId="ADAL" clId="{A52704CF-29DE-4638-912F-566B57C163F2}" dt="2022-07-18T17:08:07.282" v="40" actId="14100"/>
      <pc:docMkLst>
        <pc:docMk/>
      </pc:docMkLst>
      <pc:sldChg chg="modSp">
        <pc:chgData name="Owen Weitzenhoffer" userId="4c91c933-2fb1-43e2-8524-44ffb8b561b6" providerId="ADAL" clId="{A52704CF-29DE-4638-912F-566B57C163F2}" dt="2022-07-18T17:05:38.483" v="0" actId="14826"/>
        <pc:sldMkLst>
          <pc:docMk/>
          <pc:sldMk cId="1670252140" sldId="256"/>
        </pc:sldMkLst>
        <pc:picChg chg="mod">
          <ac:chgData name="Owen Weitzenhoffer" userId="4c91c933-2fb1-43e2-8524-44ffb8b561b6" providerId="ADAL" clId="{A52704CF-29DE-4638-912F-566B57C163F2}" dt="2022-07-18T17:05:38.483" v="0" actId="14826"/>
          <ac:picMkLst>
            <pc:docMk/>
            <pc:sldMk cId="1670252140" sldId="256"/>
            <ac:picMk id="3" creationId="{FC42B927-D18E-4D60-9EB2-C4D4870F72F1}"/>
          </ac:picMkLst>
        </pc:picChg>
      </pc:sldChg>
      <pc:sldChg chg="modSp mod">
        <pc:chgData name="Owen Weitzenhoffer" userId="4c91c933-2fb1-43e2-8524-44ffb8b561b6" providerId="ADAL" clId="{A52704CF-29DE-4638-912F-566B57C163F2}" dt="2022-07-18T17:07:03.645" v="33" actId="14100"/>
        <pc:sldMkLst>
          <pc:docMk/>
          <pc:sldMk cId="3876587985" sldId="259"/>
        </pc:sldMkLst>
        <pc:picChg chg="mod">
          <ac:chgData name="Owen Weitzenhoffer" userId="4c91c933-2fb1-43e2-8524-44ffb8b561b6" providerId="ADAL" clId="{A52704CF-29DE-4638-912F-566B57C163F2}" dt="2022-07-18T17:07:03.645" v="33" actId="14100"/>
          <ac:picMkLst>
            <pc:docMk/>
            <pc:sldMk cId="3876587985" sldId="259"/>
            <ac:picMk id="5" creationId="{CAEA7B45-769C-427C-BEEB-8CCF61417CB4}"/>
          </ac:picMkLst>
        </pc:picChg>
        <pc:picChg chg="mod">
          <ac:chgData name="Owen Weitzenhoffer" userId="4c91c933-2fb1-43e2-8524-44ffb8b561b6" providerId="ADAL" clId="{A52704CF-29DE-4638-912F-566B57C163F2}" dt="2022-07-18T17:05:46.648" v="1" actId="14826"/>
          <ac:picMkLst>
            <pc:docMk/>
            <pc:sldMk cId="3876587985" sldId="259"/>
            <ac:picMk id="26" creationId="{E162C84F-BEA4-439D-8BA3-DE66600BC8A3}"/>
          </ac:picMkLst>
        </pc:picChg>
      </pc:sldChg>
      <pc:sldChg chg="addSp delSp modSp mod">
        <pc:chgData name="Owen Weitzenhoffer" userId="4c91c933-2fb1-43e2-8524-44ffb8b561b6" providerId="ADAL" clId="{A52704CF-29DE-4638-912F-566B57C163F2}" dt="2022-07-18T17:06:55.731" v="31"/>
        <pc:sldMkLst>
          <pc:docMk/>
          <pc:sldMk cId="4254781881" sldId="260"/>
        </pc:sldMkLst>
        <pc:picChg chg="del">
          <ac:chgData name="Owen Weitzenhoffer" userId="4c91c933-2fb1-43e2-8524-44ffb8b561b6" providerId="ADAL" clId="{A52704CF-29DE-4638-912F-566B57C163F2}" dt="2022-07-18T17:05:59.233" v="3" actId="478"/>
          <ac:picMkLst>
            <pc:docMk/>
            <pc:sldMk cId="4254781881" sldId="260"/>
            <ac:picMk id="13" creationId="{E7F5FF92-2749-487F-BBC6-B4744312A6E1}"/>
          </ac:picMkLst>
        </pc:picChg>
        <pc:picChg chg="add mod">
          <ac:chgData name="Owen Weitzenhoffer" userId="4c91c933-2fb1-43e2-8524-44ffb8b561b6" providerId="ADAL" clId="{A52704CF-29DE-4638-912F-566B57C163F2}" dt="2022-07-18T17:06:55.731" v="31"/>
          <ac:picMkLst>
            <pc:docMk/>
            <pc:sldMk cId="4254781881" sldId="260"/>
            <ac:picMk id="28" creationId="{643D18FA-C7C6-24DD-C0C2-0124A00CBA3B}"/>
          </ac:picMkLst>
        </pc:picChg>
      </pc:sldChg>
      <pc:sldChg chg="addSp delSp modSp mod">
        <pc:chgData name="Owen Weitzenhoffer" userId="4c91c933-2fb1-43e2-8524-44ffb8b561b6" providerId="ADAL" clId="{A52704CF-29DE-4638-912F-566B57C163F2}" dt="2022-07-18T17:07:41.499" v="37" actId="14100"/>
        <pc:sldMkLst>
          <pc:docMk/>
          <pc:sldMk cId="471141928" sldId="261"/>
        </pc:sldMkLst>
        <pc:picChg chg="mod">
          <ac:chgData name="Owen Weitzenhoffer" userId="4c91c933-2fb1-43e2-8524-44ffb8b561b6" providerId="ADAL" clId="{A52704CF-29DE-4638-912F-566B57C163F2}" dt="2022-07-18T17:07:41.499" v="37" actId="14100"/>
          <ac:picMkLst>
            <pc:docMk/>
            <pc:sldMk cId="471141928" sldId="261"/>
            <ac:picMk id="4" creationId="{4ED8CC92-6A24-4B1D-93CD-7FF985CA86CF}"/>
          </ac:picMkLst>
        </pc:picChg>
        <pc:picChg chg="del">
          <ac:chgData name="Owen Weitzenhoffer" userId="4c91c933-2fb1-43e2-8524-44ffb8b561b6" providerId="ADAL" clId="{A52704CF-29DE-4638-912F-566B57C163F2}" dt="2022-07-18T17:06:11.425" v="7" actId="478"/>
          <ac:picMkLst>
            <pc:docMk/>
            <pc:sldMk cId="471141928" sldId="261"/>
            <ac:picMk id="11" creationId="{59BB665E-A5DA-4B89-B323-08C5E18FC7A5}"/>
          </ac:picMkLst>
        </pc:picChg>
        <pc:picChg chg="add mod">
          <ac:chgData name="Owen Weitzenhoffer" userId="4c91c933-2fb1-43e2-8524-44ffb8b561b6" providerId="ADAL" clId="{A52704CF-29DE-4638-912F-566B57C163F2}" dt="2022-07-18T17:06:50.615" v="27"/>
          <ac:picMkLst>
            <pc:docMk/>
            <pc:sldMk cId="471141928" sldId="261"/>
            <ac:picMk id="22" creationId="{BC2F28D8-1A20-2A0D-FC12-E45E05AD166E}"/>
          </ac:picMkLst>
        </pc:picChg>
      </pc:sldChg>
      <pc:sldChg chg="addSp delSp modSp mod">
        <pc:chgData name="Owen Weitzenhoffer" userId="4c91c933-2fb1-43e2-8524-44ffb8b561b6" providerId="ADAL" clId="{A52704CF-29DE-4638-912F-566B57C163F2}" dt="2022-07-18T17:06:49.434" v="26"/>
        <pc:sldMkLst>
          <pc:docMk/>
          <pc:sldMk cId="523931934" sldId="262"/>
        </pc:sldMkLst>
        <pc:picChg chg="del">
          <ac:chgData name="Owen Weitzenhoffer" userId="4c91c933-2fb1-43e2-8524-44ffb8b561b6" providerId="ADAL" clId="{A52704CF-29DE-4638-912F-566B57C163F2}" dt="2022-07-18T17:06:13.601" v="8" actId="478"/>
          <ac:picMkLst>
            <pc:docMk/>
            <pc:sldMk cId="523931934" sldId="262"/>
            <ac:picMk id="12" creationId="{7B649F02-3FDD-4BF2-AAA9-18BBB753BA15}"/>
          </ac:picMkLst>
        </pc:picChg>
        <pc:picChg chg="add mod">
          <ac:chgData name="Owen Weitzenhoffer" userId="4c91c933-2fb1-43e2-8524-44ffb8b561b6" providerId="ADAL" clId="{A52704CF-29DE-4638-912F-566B57C163F2}" dt="2022-07-18T17:06:49.434" v="26"/>
          <ac:picMkLst>
            <pc:docMk/>
            <pc:sldMk cId="523931934" sldId="262"/>
            <ac:picMk id="31" creationId="{0043D10A-B8D1-5BC3-562C-BE0C3C7C27A7}"/>
          </ac:picMkLst>
        </pc:picChg>
      </pc:sldChg>
      <pc:sldChg chg="addSp delSp modSp mod">
        <pc:chgData name="Owen Weitzenhoffer" userId="4c91c933-2fb1-43e2-8524-44ffb8b561b6" providerId="ADAL" clId="{A52704CF-29DE-4638-912F-566B57C163F2}" dt="2022-07-18T17:07:24.486" v="35" actId="14100"/>
        <pc:sldMkLst>
          <pc:docMk/>
          <pc:sldMk cId="3146822088" sldId="263"/>
        </pc:sldMkLst>
        <pc:picChg chg="mod">
          <ac:chgData name="Owen Weitzenhoffer" userId="4c91c933-2fb1-43e2-8524-44ffb8b561b6" providerId="ADAL" clId="{A52704CF-29DE-4638-912F-566B57C163F2}" dt="2022-07-18T17:07:24.486" v="35" actId="14100"/>
          <ac:picMkLst>
            <pc:docMk/>
            <pc:sldMk cId="3146822088" sldId="263"/>
            <ac:picMk id="5" creationId="{00CA5947-B19C-4EF9-8497-C88F9039648C}"/>
          </ac:picMkLst>
        </pc:picChg>
        <pc:picChg chg="del">
          <ac:chgData name="Owen Weitzenhoffer" userId="4c91c933-2fb1-43e2-8524-44ffb8b561b6" providerId="ADAL" clId="{A52704CF-29DE-4638-912F-566B57C163F2}" dt="2022-07-18T17:06:01.184" v="4" actId="478"/>
          <ac:picMkLst>
            <pc:docMk/>
            <pc:sldMk cId="3146822088" sldId="263"/>
            <ac:picMk id="20" creationId="{74ADAB6D-E06B-4AA6-A21B-8A5EC4713493}"/>
          </ac:picMkLst>
        </pc:picChg>
        <pc:picChg chg="add mod">
          <ac:chgData name="Owen Weitzenhoffer" userId="4c91c933-2fb1-43e2-8524-44ffb8b561b6" providerId="ADAL" clId="{A52704CF-29DE-4638-912F-566B57C163F2}" dt="2022-07-18T17:06:54.464" v="30"/>
          <ac:picMkLst>
            <pc:docMk/>
            <pc:sldMk cId="3146822088" sldId="263"/>
            <ac:picMk id="31" creationId="{5A9F4FC9-8AEE-1AA8-AF6B-D6FF1FCF7940}"/>
          </ac:picMkLst>
        </pc:picChg>
      </pc:sldChg>
      <pc:sldChg chg="addSp delSp modSp mod">
        <pc:chgData name="Owen Weitzenhoffer" userId="4c91c933-2fb1-43e2-8524-44ffb8b561b6" providerId="ADAL" clId="{A52704CF-29DE-4638-912F-566B57C163F2}" dt="2022-07-18T17:06:52.161" v="28"/>
        <pc:sldMkLst>
          <pc:docMk/>
          <pc:sldMk cId="2760008629" sldId="264"/>
        </pc:sldMkLst>
        <pc:picChg chg="del">
          <ac:chgData name="Owen Weitzenhoffer" userId="4c91c933-2fb1-43e2-8524-44ffb8b561b6" providerId="ADAL" clId="{A52704CF-29DE-4638-912F-566B57C163F2}" dt="2022-07-18T17:06:07.105" v="6" actId="478"/>
          <ac:picMkLst>
            <pc:docMk/>
            <pc:sldMk cId="2760008629" sldId="264"/>
            <ac:picMk id="12" creationId="{3696394C-FEDC-4C78-BFE3-2C1908C80B5B}"/>
          </ac:picMkLst>
        </pc:picChg>
        <pc:picChg chg="add mod">
          <ac:chgData name="Owen Weitzenhoffer" userId="4c91c933-2fb1-43e2-8524-44ffb8b561b6" providerId="ADAL" clId="{A52704CF-29DE-4638-912F-566B57C163F2}" dt="2022-07-18T17:06:52.161" v="28"/>
          <ac:picMkLst>
            <pc:docMk/>
            <pc:sldMk cId="2760008629" sldId="264"/>
            <ac:picMk id="36" creationId="{696B30F3-F836-CB53-78A1-473BD6B434D4}"/>
          </ac:picMkLst>
        </pc:picChg>
      </pc:sldChg>
      <pc:sldChg chg="addSp delSp modSp mod">
        <pc:chgData name="Owen Weitzenhoffer" userId="4c91c933-2fb1-43e2-8524-44ffb8b561b6" providerId="ADAL" clId="{A52704CF-29DE-4638-912F-566B57C163F2}" dt="2022-07-18T17:07:57.238" v="39" actId="14100"/>
        <pc:sldMkLst>
          <pc:docMk/>
          <pc:sldMk cId="2525090406" sldId="265"/>
        </pc:sldMkLst>
        <pc:picChg chg="mod">
          <ac:chgData name="Owen Weitzenhoffer" userId="4c91c933-2fb1-43e2-8524-44ffb8b561b6" providerId="ADAL" clId="{A52704CF-29DE-4638-912F-566B57C163F2}" dt="2022-07-18T17:07:57.238" v="39" actId="14100"/>
          <ac:picMkLst>
            <pc:docMk/>
            <pc:sldMk cId="2525090406" sldId="265"/>
            <ac:picMk id="5" creationId="{A39988F8-289D-4D1F-BD47-311D45214140}"/>
          </ac:picMkLst>
        </pc:picChg>
        <pc:picChg chg="del">
          <ac:chgData name="Owen Weitzenhoffer" userId="4c91c933-2fb1-43e2-8524-44ffb8b561b6" providerId="ADAL" clId="{A52704CF-29DE-4638-912F-566B57C163F2}" dt="2022-07-18T17:06:27.761" v="13" actId="478"/>
          <ac:picMkLst>
            <pc:docMk/>
            <pc:sldMk cId="2525090406" sldId="265"/>
            <ac:picMk id="11" creationId="{941C3D25-A536-40D1-BF7B-7B2947933C33}"/>
          </ac:picMkLst>
        </pc:picChg>
        <pc:picChg chg="add mod">
          <ac:chgData name="Owen Weitzenhoffer" userId="4c91c933-2fb1-43e2-8524-44ffb8b561b6" providerId="ADAL" clId="{A52704CF-29DE-4638-912F-566B57C163F2}" dt="2022-07-18T17:06:39.824" v="21"/>
          <ac:picMkLst>
            <pc:docMk/>
            <pc:sldMk cId="2525090406" sldId="265"/>
            <ac:picMk id="26" creationId="{4456D414-B860-EC04-746B-1AFF97554CB9}"/>
          </ac:picMkLst>
        </pc:picChg>
      </pc:sldChg>
      <pc:sldChg chg="addSp delSp modSp mod">
        <pc:chgData name="Owen Weitzenhoffer" userId="4c91c933-2fb1-43e2-8524-44ffb8b561b6" providerId="ADAL" clId="{A52704CF-29DE-4638-912F-566B57C163F2}" dt="2022-07-18T17:06:38.021" v="19"/>
        <pc:sldMkLst>
          <pc:docMk/>
          <pc:sldMk cId="138965350" sldId="266"/>
        </pc:sldMkLst>
        <pc:picChg chg="del">
          <ac:chgData name="Owen Weitzenhoffer" userId="4c91c933-2fb1-43e2-8524-44ffb8b561b6" providerId="ADAL" clId="{A52704CF-29DE-4638-912F-566B57C163F2}" dt="2022-07-18T17:06:32.161" v="15" actId="478"/>
          <ac:picMkLst>
            <pc:docMk/>
            <pc:sldMk cId="138965350" sldId="266"/>
            <ac:picMk id="12" creationId="{9D317E6E-4FFE-4253-8FAD-9DC9FB508EDB}"/>
          </ac:picMkLst>
        </pc:picChg>
        <pc:picChg chg="add mod">
          <ac:chgData name="Owen Weitzenhoffer" userId="4c91c933-2fb1-43e2-8524-44ffb8b561b6" providerId="ADAL" clId="{A52704CF-29DE-4638-912F-566B57C163F2}" dt="2022-07-18T17:06:38.021" v="19"/>
          <ac:picMkLst>
            <pc:docMk/>
            <pc:sldMk cId="138965350" sldId="266"/>
            <ac:picMk id="32" creationId="{60B206BB-FFA8-E6F5-ED39-1D51478B4815}"/>
          </ac:picMkLst>
        </pc:picChg>
      </pc:sldChg>
      <pc:sldChg chg="addSp delSp modSp mod">
        <pc:chgData name="Owen Weitzenhoffer" userId="4c91c933-2fb1-43e2-8524-44ffb8b561b6" providerId="ADAL" clId="{A52704CF-29DE-4638-912F-566B57C163F2}" dt="2022-07-18T17:07:48.218" v="38" actId="14100"/>
        <pc:sldMkLst>
          <pc:docMk/>
          <pc:sldMk cId="3314385374" sldId="267"/>
        </pc:sldMkLst>
        <pc:picChg chg="del">
          <ac:chgData name="Owen Weitzenhoffer" userId="4c91c933-2fb1-43e2-8524-44ffb8b561b6" providerId="ADAL" clId="{A52704CF-29DE-4638-912F-566B57C163F2}" dt="2022-07-18T17:06:17.153" v="9" actId="478"/>
          <ac:picMkLst>
            <pc:docMk/>
            <pc:sldMk cId="3314385374" sldId="267"/>
            <ac:picMk id="11" creationId="{4D5134A1-658D-457C-823F-6B77CA885480}"/>
          </ac:picMkLst>
        </pc:picChg>
        <pc:picChg chg="mod">
          <ac:chgData name="Owen Weitzenhoffer" userId="4c91c933-2fb1-43e2-8524-44ffb8b561b6" providerId="ADAL" clId="{A52704CF-29DE-4638-912F-566B57C163F2}" dt="2022-07-18T17:07:48.218" v="38" actId="14100"/>
          <ac:picMkLst>
            <pc:docMk/>
            <pc:sldMk cId="3314385374" sldId="267"/>
            <ac:picMk id="12" creationId="{EBC2D0E1-5982-4412-8BE6-9C435FD702F7}"/>
          </ac:picMkLst>
        </pc:picChg>
        <pc:picChg chg="add mod">
          <ac:chgData name="Owen Weitzenhoffer" userId="4c91c933-2fb1-43e2-8524-44ffb8b561b6" providerId="ADAL" clId="{A52704CF-29DE-4638-912F-566B57C163F2}" dt="2022-07-18T17:06:47.931" v="25"/>
          <ac:picMkLst>
            <pc:docMk/>
            <pc:sldMk cId="3314385374" sldId="267"/>
            <ac:picMk id="18" creationId="{3B496974-9196-1EB3-8F44-34877824A1CD}"/>
          </ac:picMkLst>
        </pc:picChg>
      </pc:sldChg>
      <pc:sldChg chg="addSp delSp modSp mod">
        <pc:chgData name="Owen Weitzenhoffer" userId="4c91c933-2fb1-43e2-8524-44ffb8b561b6" providerId="ADAL" clId="{A52704CF-29DE-4638-912F-566B57C163F2}" dt="2022-07-18T17:06:40.800" v="22"/>
        <pc:sldMkLst>
          <pc:docMk/>
          <pc:sldMk cId="962015281" sldId="268"/>
        </pc:sldMkLst>
        <pc:picChg chg="del">
          <ac:chgData name="Owen Weitzenhoffer" userId="4c91c933-2fb1-43e2-8524-44ffb8b561b6" providerId="ADAL" clId="{A52704CF-29DE-4638-912F-566B57C163F2}" dt="2022-07-18T17:06:24.984" v="12" actId="478"/>
          <ac:picMkLst>
            <pc:docMk/>
            <pc:sldMk cId="962015281" sldId="268"/>
            <ac:picMk id="12" creationId="{7B649F02-3FDD-4BF2-AAA9-18BBB753BA15}"/>
          </ac:picMkLst>
        </pc:picChg>
        <pc:picChg chg="add mod">
          <ac:chgData name="Owen Weitzenhoffer" userId="4c91c933-2fb1-43e2-8524-44ffb8b561b6" providerId="ADAL" clId="{A52704CF-29DE-4638-912F-566B57C163F2}" dt="2022-07-18T17:06:40.800" v="22"/>
          <ac:picMkLst>
            <pc:docMk/>
            <pc:sldMk cId="962015281" sldId="268"/>
            <ac:picMk id="27" creationId="{4370CE1A-2D5C-1707-3B10-69FEA473EEF9}"/>
          </ac:picMkLst>
        </pc:picChg>
      </pc:sldChg>
      <pc:sldChg chg="addSp delSp modSp mod">
        <pc:chgData name="Owen Weitzenhoffer" userId="4c91c933-2fb1-43e2-8524-44ffb8b561b6" providerId="ADAL" clId="{A52704CF-29DE-4638-912F-566B57C163F2}" dt="2022-07-18T17:06:41.984" v="23"/>
        <pc:sldMkLst>
          <pc:docMk/>
          <pc:sldMk cId="1180643063" sldId="269"/>
        </pc:sldMkLst>
        <pc:picChg chg="del">
          <ac:chgData name="Owen Weitzenhoffer" userId="4c91c933-2fb1-43e2-8524-44ffb8b561b6" providerId="ADAL" clId="{A52704CF-29DE-4638-912F-566B57C163F2}" dt="2022-07-18T17:06:22.208" v="11" actId="478"/>
          <ac:picMkLst>
            <pc:docMk/>
            <pc:sldMk cId="1180643063" sldId="269"/>
            <ac:picMk id="12" creationId="{7B649F02-3FDD-4BF2-AAA9-18BBB753BA15}"/>
          </ac:picMkLst>
        </pc:picChg>
        <pc:picChg chg="add mod">
          <ac:chgData name="Owen Weitzenhoffer" userId="4c91c933-2fb1-43e2-8524-44ffb8b561b6" providerId="ADAL" clId="{A52704CF-29DE-4638-912F-566B57C163F2}" dt="2022-07-18T17:06:41.984" v="23"/>
          <ac:picMkLst>
            <pc:docMk/>
            <pc:sldMk cId="1180643063" sldId="269"/>
            <ac:picMk id="21" creationId="{83F44A81-033F-DE2C-4A54-B1BC2B9238F3}"/>
          </ac:picMkLst>
        </pc:picChg>
      </pc:sldChg>
      <pc:sldChg chg="addSp delSp modSp mod">
        <pc:chgData name="Owen Weitzenhoffer" userId="4c91c933-2fb1-43e2-8524-44ffb8b561b6" providerId="ADAL" clId="{A52704CF-29DE-4638-912F-566B57C163F2}" dt="2022-07-18T17:08:07.282" v="40" actId="14100"/>
        <pc:sldMkLst>
          <pc:docMk/>
          <pc:sldMk cId="350097860" sldId="270"/>
        </pc:sldMkLst>
        <pc:picChg chg="mod">
          <ac:chgData name="Owen Weitzenhoffer" userId="4c91c933-2fb1-43e2-8524-44ffb8b561b6" providerId="ADAL" clId="{A52704CF-29DE-4638-912F-566B57C163F2}" dt="2022-07-18T17:08:07.282" v="40" actId="14100"/>
          <ac:picMkLst>
            <pc:docMk/>
            <pc:sldMk cId="350097860" sldId="270"/>
            <ac:picMk id="4" creationId="{3EE045BC-4C12-44BE-9B0B-B1539C1D2A6A}"/>
          </ac:picMkLst>
        </pc:picChg>
        <pc:picChg chg="del">
          <ac:chgData name="Owen Weitzenhoffer" userId="4c91c933-2fb1-43e2-8524-44ffb8b561b6" providerId="ADAL" clId="{A52704CF-29DE-4638-912F-566B57C163F2}" dt="2022-07-18T17:06:30.305" v="14" actId="478"/>
          <ac:picMkLst>
            <pc:docMk/>
            <pc:sldMk cId="350097860" sldId="270"/>
            <ac:picMk id="11" creationId="{941C3D25-A536-40D1-BF7B-7B2947933C33}"/>
          </ac:picMkLst>
        </pc:picChg>
        <pc:picChg chg="add mod">
          <ac:chgData name="Owen Weitzenhoffer" userId="4c91c933-2fb1-43e2-8524-44ffb8b561b6" providerId="ADAL" clId="{A52704CF-29DE-4638-912F-566B57C163F2}" dt="2022-07-18T17:06:38.920" v="20"/>
          <ac:picMkLst>
            <pc:docMk/>
            <pc:sldMk cId="350097860" sldId="270"/>
            <ac:picMk id="22" creationId="{B84EB870-58DB-AE8B-4248-26B792747A13}"/>
          </ac:picMkLst>
        </pc:picChg>
      </pc:sldChg>
      <pc:sldChg chg="addSp delSp modSp mod">
        <pc:chgData name="Owen Weitzenhoffer" userId="4c91c933-2fb1-43e2-8524-44ffb8b561b6" providerId="ADAL" clId="{A52704CF-29DE-4638-912F-566B57C163F2}" dt="2022-07-18T17:07:30.983" v="36" actId="14100"/>
        <pc:sldMkLst>
          <pc:docMk/>
          <pc:sldMk cId="2222257068" sldId="271"/>
        </pc:sldMkLst>
        <pc:picChg chg="mod">
          <ac:chgData name="Owen Weitzenhoffer" userId="4c91c933-2fb1-43e2-8524-44ffb8b561b6" providerId="ADAL" clId="{A52704CF-29DE-4638-912F-566B57C163F2}" dt="2022-07-18T17:07:30.983" v="36" actId="14100"/>
          <ac:picMkLst>
            <pc:docMk/>
            <pc:sldMk cId="2222257068" sldId="271"/>
            <ac:picMk id="4" creationId="{85AB7AF8-2DE2-491D-90E7-19891D5E3F98}"/>
          </ac:picMkLst>
        </pc:picChg>
        <pc:picChg chg="del">
          <ac:chgData name="Owen Weitzenhoffer" userId="4c91c933-2fb1-43e2-8524-44ffb8b561b6" providerId="ADAL" clId="{A52704CF-29DE-4638-912F-566B57C163F2}" dt="2022-07-18T17:06:03.944" v="5" actId="478"/>
          <ac:picMkLst>
            <pc:docMk/>
            <pc:sldMk cId="2222257068" sldId="271"/>
            <ac:picMk id="20" creationId="{74ADAB6D-E06B-4AA6-A21B-8A5EC4713493}"/>
          </ac:picMkLst>
        </pc:picChg>
        <pc:picChg chg="add mod">
          <ac:chgData name="Owen Weitzenhoffer" userId="4c91c933-2fb1-43e2-8524-44ffb8b561b6" providerId="ADAL" clId="{A52704CF-29DE-4638-912F-566B57C163F2}" dt="2022-07-18T17:06:53.192" v="29"/>
          <ac:picMkLst>
            <pc:docMk/>
            <pc:sldMk cId="2222257068" sldId="271"/>
            <ac:picMk id="21" creationId="{453E1DF1-E932-D710-C96E-A44CE8F9ADD8}"/>
          </ac:picMkLst>
        </pc:picChg>
      </pc:sldChg>
      <pc:sldChg chg="addSp delSp modSp mod">
        <pc:chgData name="Owen Weitzenhoffer" userId="4c91c933-2fb1-43e2-8524-44ffb8b561b6" providerId="ADAL" clId="{A52704CF-29DE-4638-912F-566B57C163F2}" dt="2022-07-18T17:06:47.153" v="24"/>
        <pc:sldMkLst>
          <pc:docMk/>
          <pc:sldMk cId="410350062" sldId="272"/>
        </pc:sldMkLst>
        <pc:picChg chg="del">
          <ac:chgData name="Owen Weitzenhoffer" userId="4c91c933-2fb1-43e2-8524-44ffb8b561b6" providerId="ADAL" clId="{A52704CF-29DE-4638-912F-566B57C163F2}" dt="2022-07-18T17:06:19.801" v="10" actId="478"/>
          <ac:picMkLst>
            <pc:docMk/>
            <pc:sldMk cId="410350062" sldId="272"/>
            <ac:picMk id="11" creationId="{4D5134A1-658D-457C-823F-6B77CA885480}"/>
          </ac:picMkLst>
        </pc:picChg>
        <pc:picChg chg="add mod">
          <ac:chgData name="Owen Weitzenhoffer" userId="4c91c933-2fb1-43e2-8524-44ffb8b561b6" providerId="ADAL" clId="{A52704CF-29DE-4638-912F-566B57C163F2}" dt="2022-07-18T17:06:47.153" v="24"/>
          <ac:picMkLst>
            <pc:docMk/>
            <pc:sldMk cId="410350062" sldId="272"/>
            <ac:picMk id="16" creationId="{33C2D527-72F7-12A7-160F-01C357C5B81E}"/>
          </ac:picMkLst>
        </pc:picChg>
      </pc:sldChg>
      <pc:sldChg chg="addSp delSp modSp mod">
        <pc:chgData name="Owen Weitzenhoffer" userId="4c91c933-2fb1-43e2-8524-44ffb8b561b6" providerId="ADAL" clId="{A52704CF-29DE-4638-912F-566B57C163F2}" dt="2022-07-18T17:07:10.681" v="34" actId="14100"/>
        <pc:sldMkLst>
          <pc:docMk/>
          <pc:sldMk cId="3462336728" sldId="273"/>
        </pc:sldMkLst>
        <pc:picChg chg="mod">
          <ac:chgData name="Owen Weitzenhoffer" userId="4c91c933-2fb1-43e2-8524-44ffb8b561b6" providerId="ADAL" clId="{A52704CF-29DE-4638-912F-566B57C163F2}" dt="2022-07-18T17:07:10.681" v="34" actId="14100"/>
          <ac:picMkLst>
            <pc:docMk/>
            <pc:sldMk cId="3462336728" sldId="273"/>
            <ac:picMk id="10" creationId="{890FDFF0-3E47-440C-91CF-509EF95B62EF}"/>
          </ac:picMkLst>
        </pc:picChg>
        <pc:picChg chg="add mod">
          <ac:chgData name="Owen Weitzenhoffer" userId="4c91c933-2fb1-43e2-8524-44ffb8b561b6" providerId="ADAL" clId="{A52704CF-29DE-4638-912F-566B57C163F2}" dt="2022-07-18T17:06:56.920" v="32"/>
          <ac:picMkLst>
            <pc:docMk/>
            <pc:sldMk cId="3462336728" sldId="273"/>
            <ac:picMk id="25" creationId="{1ABC3CB2-B34E-0EC4-B68A-902523F9CCC2}"/>
          </ac:picMkLst>
        </pc:picChg>
        <pc:picChg chg="del">
          <ac:chgData name="Owen Weitzenhoffer" userId="4c91c933-2fb1-43e2-8524-44ffb8b561b6" providerId="ADAL" clId="{A52704CF-29DE-4638-912F-566B57C163F2}" dt="2022-07-18T17:05:56.930" v="2" actId="478"/>
          <ac:picMkLst>
            <pc:docMk/>
            <pc:sldMk cId="3462336728" sldId="273"/>
            <ac:picMk id="26" creationId="{E162C84F-BEA4-439D-8BA3-DE66600BC8A3}"/>
          </ac:picMkLst>
        </pc:picChg>
      </pc:sldChg>
      <pc:sldChg chg="addSp delSp modSp mod">
        <pc:chgData name="Owen Weitzenhoffer" userId="4c91c933-2fb1-43e2-8524-44ffb8b561b6" providerId="ADAL" clId="{A52704CF-29DE-4638-912F-566B57C163F2}" dt="2022-07-18T17:06:36.562" v="18"/>
        <pc:sldMkLst>
          <pc:docMk/>
          <pc:sldMk cId="2739169516" sldId="274"/>
        </pc:sldMkLst>
        <pc:picChg chg="del mod">
          <ac:chgData name="Owen Weitzenhoffer" userId="4c91c933-2fb1-43e2-8524-44ffb8b561b6" providerId="ADAL" clId="{A52704CF-29DE-4638-912F-566B57C163F2}" dt="2022-07-18T17:06:34.017" v="17" actId="478"/>
          <ac:picMkLst>
            <pc:docMk/>
            <pc:sldMk cId="2739169516" sldId="274"/>
            <ac:picMk id="12" creationId="{9D317E6E-4FFE-4253-8FAD-9DC9FB508EDB}"/>
          </ac:picMkLst>
        </pc:picChg>
        <pc:picChg chg="add mod">
          <ac:chgData name="Owen Weitzenhoffer" userId="4c91c933-2fb1-43e2-8524-44ffb8b561b6" providerId="ADAL" clId="{A52704CF-29DE-4638-912F-566B57C163F2}" dt="2022-07-18T17:06:36.562" v="18"/>
          <ac:picMkLst>
            <pc:docMk/>
            <pc:sldMk cId="2739169516" sldId="274"/>
            <ac:picMk id="23" creationId="{96D0CBDE-A86D-9819-BB2C-3C3D14E6F580}"/>
          </ac:picMkLst>
        </pc:picChg>
      </pc:sldChg>
    </pc:docChg>
  </pc:docChgLst>
  <pc:docChgLst>
    <pc:chgData name="Maci Wilson" userId="c9ba7705-94f4-4941-9e8a-9f1c07125868" providerId="ADAL" clId="{69FEC11F-F45C-4209-BD3A-D8A110A5B4B6}"/>
    <pc:docChg chg="custSel modSld">
      <pc:chgData name="Maci Wilson" userId="c9ba7705-94f4-4941-9e8a-9f1c07125868" providerId="ADAL" clId="{69FEC11F-F45C-4209-BD3A-D8A110A5B4B6}" dt="2023-04-03T12:26:52.043" v="355" actId="1076"/>
      <pc:docMkLst>
        <pc:docMk/>
      </pc:docMkLst>
      <pc:sldChg chg="addSp delSp modSp mod">
        <pc:chgData name="Maci Wilson" userId="c9ba7705-94f4-4941-9e8a-9f1c07125868" providerId="ADAL" clId="{69FEC11F-F45C-4209-BD3A-D8A110A5B4B6}" dt="2023-04-03T12:26:52.043" v="355" actId="1076"/>
        <pc:sldMkLst>
          <pc:docMk/>
          <pc:sldMk cId="3146822088" sldId="263"/>
        </pc:sldMkLst>
        <pc:spChg chg="mod">
          <ac:chgData name="Maci Wilson" userId="c9ba7705-94f4-4941-9e8a-9f1c07125868" providerId="ADAL" clId="{69FEC11F-F45C-4209-BD3A-D8A110A5B4B6}" dt="2023-04-03T12:24:07.883" v="300" actId="20577"/>
          <ac:spMkLst>
            <pc:docMk/>
            <pc:sldMk cId="3146822088" sldId="263"/>
            <ac:spMk id="8" creationId="{CE7DC52B-CC70-4061-93ED-F4C2DD548EB5}"/>
          </ac:spMkLst>
        </pc:spChg>
        <pc:picChg chg="add mod">
          <ac:chgData name="Maci Wilson" userId="c9ba7705-94f4-4941-9e8a-9f1c07125868" providerId="ADAL" clId="{69FEC11F-F45C-4209-BD3A-D8A110A5B4B6}" dt="2023-04-03T12:24:58.996" v="311" actId="1035"/>
          <ac:picMkLst>
            <pc:docMk/>
            <pc:sldMk cId="3146822088" sldId="263"/>
            <ac:picMk id="2" creationId="{4F2462DC-86DE-0676-C509-251AF65E5755}"/>
          </ac:picMkLst>
        </pc:picChg>
        <pc:picChg chg="add mod">
          <ac:chgData name="Maci Wilson" userId="c9ba7705-94f4-4941-9e8a-9f1c07125868" providerId="ADAL" clId="{69FEC11F-F45C-4209-BD3A-D8A110A5B4B6}" dt="2023-04-03T12:24:58.996" v="311" actId="1035"/>
          <ac:picMkLst>
            <pc:docMk/>
            <pc:sldMk cId="3146822088" sldId="263"/>
            <ac:picMk id="4" creationId="{E8F78380-4C06-62C7-196B-35761526DB11}"/>
          </ac:picMkLst>
        </pc:picChg>
        <pc:picChg chg="del">
          <ac:chgData name="Maci Wilson" userId="c9ba7705-94f4-4941-9e8a-9f1c07125868" providerId="ADAL" clId="{69FEC11F-F45C-4209-BD3A-D8A110A5B4B6}" dt="2023-04-03T12:25:01.566" v="312" actId="478"/>
          <ac:picMkLst>
            <pc:docMk/>
            <pc:sldMk cId="3146822088" sldId="263"/>
            <ac:picMk id="5" creationId="{00CA5947-B19C-4EF9-8497-C88F9039648C}"/>
          </ac:picMkLst>
        </pc:picChg>
        <pc:picChg chg="add mod">
          <ac:chgData name="Maci Wilson" userId="c9ba7705-94f4-4941-9e8a-9f1c07125868" providerId="ADAL" clId="{69FEC11F-F45C-4209-BD3A-D8A110A5B4B6}" dt="2023-04-03T12:24:58.996" v="311" actId="1035"/>
          <ac:picMkLst>
            <pc:docMk/>
            <pc:sldMk cId="3146822088" sldId="263"/>
            <ac:picMk id="6" creationId="{70574816-BB5B-AB16-FA68-30232F75C7E0}"/>
          </ac:picMkLst>
        </pc:picChg>
        <pc:picChg chg="add mod">
          <ac:chgData name="Maci Wilson" userId="c9ba7705-94f4-4941-9e8a-9f1c07125868" providerId="ADAL" clId="{69FEC11F-F45C-4209-BD3A-D8A110A5B4B6}" dt="2023-04-03T12:25:17.560" v="338" actId="1035"/>
          <ac:picMkLst>
            <pc:docMk/>
            <pc:sldMk cId="3146822088" sldId="263"/>
            <ac:picMk id="7" creationId="{8D133E00-29E2-7B5D-E288-F60B79CA8D2A}"/>
          </ac:picMkLst>
        </pc:picChg>
        <pc:picChg chg="add mod">
          <ac:chgData name="Maci Wilson" userId="c9ba7705-94f4-4941-9e8a-9f1c07125868" providerId="ADAL" clId="{69FEC11F-F45C-4209-BD3A-D8A110A5B4B6}" dt="2023-04-03T12:25:17.560" v="338" actId="1035"/>
          <ac:picMkLst>
            <pc:docMk/>
            <pc:sldMk cId="3146822088" sldId="263"/>
            <ac:picMk id="9" creationId="{2DE5EB12-65B6-AE0B-0EC4-21C894323BDF}"/>
          </ac:picMkLst>
        </pc:picChg>
        <pc:picChg chg="add mod">
          <ac:chgData name="Maci Wilson" userId="c9ba7705-94f4-4941-9e8a-9f1c07125868" providerId="ADAL" clId="{69FEC11F-F45C-4209-BD3A-D8A110A5B4B6}" dt="2023-04-03T12:25:17.560" v="338" actId="1035"/>
          <ac:picMkLst>
            <pc:docMk/>
            <pc:sldMk cId="3146822088" sldId="263"/>
            <ac:picMk id="10" creationId="{7E3DF25C-ECEF-B2A0-86CF-56F578ECFB23}"/>
          </ac:picMkLst>
        </pc:picChg>
        <pc:picChg chg="mod">
          <ac:chgData name="Maci Wilson" userId="c9ba7705-94f4-4941-9e8a-9f1c07125868" providerId="ADAL" clId="{69FEC11F-F45C-4209-BD3A-D8A110A5B4B6}" dt="2023-04-03T12:24:24.057" v="301" actId="14826"/>
          <ac:picMkLst>
            <pc:docMk/>
            <pc:sldMk cId="3146822088" sldId="263"/>
            <ac:picMk id="11" creationId="{FFA3D15F-BD0A-4EEC-A435-5472919D26E7}"/>
          </ac:picMkLst>
        </pc:picChg>
        <pc:picChg chg="mod">
          <ac:chgData name="Maci Wilson" userId="c9ba7705-94f4-4941-9e8a-9f1c07125868" providerId="ADAL" clId="{69FEC11F-F45C-4209-BD3A-D8A110A5B4B6}" dt="2023-04-03T12:24:34.371" v="302" actId="14826"/>
          <ac:picMkLst>
            <pc:docMk/>
            <pc:sldMk cId="3146822088" sldId="263"/>
            <ac:picMk id="12" creationId="{42DF7F52-CC17-4ACA-9C0D-6E3F1CEEBDA7}"/>
          </ac:picMkLst>
        </pc:picChg>
        <pc:picChg chg="mod">
          <ac:chgData name="Maci Wilson" userId="c9ba7705-94f4-4941-9e8a-9f1c07125868" providerId="ADAL" clId="{69FEC11F-F45C-4209-BD3A-D8A110A5B4B6}" dt="2023-04-03T12:24:45.762" v="303" actId="14826"/>
          <ac:picMkLst>
            <pc:docMk/>
            <pc:sldMk cId="3146822088" sldId="263"/>
            <ac:picMk id="13" creationId="{0EE30DF0-5001-48D5-A3DC-9DD762575722}"/>
          </ac:picMkLst>
        </pc:picChg>
        <pc:picChg chg="add mod modCrop">
          <ac:chgData name="Maci Wilson" userId="c9ba7705-94f4-4941-9e8a-9f1c07125868" providerId="ADAL" clId="{69FEC11F-F45C-4209-BD3A-D8A110A5B4B6}" dt="2023-04-03T12:26:52.043" v="355" actId="1076"/>
          <ac:picMkLst>
            <pc:docMk/>
            <pc:sldMk cId="3146822088" sldId="263"/>
            <ac:picMk id="15" creationId="{7B6FA31D-5E1A-36B2-A7CF-9316D695E8FD}"/>
          </ac:picMkLst>
        </pc:picChg>
        <pc:picChg chg="add mod modCrop">
          <ac:chgData name="Maci Wilson" userId="c9ba7705-94f4-4941-9e8a-9f1c07125868" providerId="ADAL" clId="{69FEC11F-F45C-4209-BD3A-D8A110A5B4B6}" dt="2023-04-03T12:26:25.712" v="348" actId="14100"/>
          <ac:picMkLst>
            <pc:docMk/>
            <pc:sldMk cId="3146822088" sldId="263"/>
            <ac:picMk id="17" creationId="{58A102A3-9D5D-0C2C-4D8A-CAC071EC4C39}"/>
          </ac:picMkLst>
        </pc:picChg>
        <pc:picChg chg="del">
          <ac:chgData name="Maci Wilson" userId="c9ba7705-94f4-4941-9e8a-9f1c07125868" providerId="ADAL" clId="{69FEC11F-F45C-4209-BD3A-D8A110A5B4B6}" dt="2023-04-03T12:24:48.203" v="304" actId="478"/>
          <ac:picMkLst>
            <pc:docMk/>
            <pc:sldMk cId="3146822088" sldId="263"/>
            <ac:picMk id="21" creationId="{93B0FDC9-BF40-4E4B-966F-80577269714F}"/>
          </ac:picMkLst>
        </pc:picChg>
        <pc:picChg chg="del">
          <ac:chgData name="Maci Wilson" userId="c9ba7705-94f4-4941-9e8a-9f1c07125868" providerId="ADAL" clId="{69FEC11F-F45C-4209-BD3A-D8A110A5B4B6}" dt="2023-04-03T12:24:48.203" v="304" actId="478"/>
          <ac:picMkLst>
            <pc:docMk/>
            <pc:sldMk cId="3146822088" sldId="263"/>
            <ac:picMk id="22" creationId="{3F29CEAA-BC8D-4B3F-9B48-042134382F67}"/>
          </ac:picMkLst>
        </pc:picChg>
        <pc:picChg chg="del">
          <ac:chgData name="Maci Wilson" userId="c9ba7705-94f4-4941-9e8a-9f1c07125868" providerId="ADAL" clId="{69FEC11F-F45C-4209-BD3A-D8A110A5B4B6}" dt="2023-04-03T12:24:48.203" v="304" actId="478"/>
          <ac:picMkLst>
            <pc:docMk/>
            <pc:sldMk cId="3146822088" sldId="263"/>
            <ac:picMk id="23" creationId="{C6FC9BE5-7235-47F7-9E98-3BDBDC4E6BD8}"/>
          </ac:picMkLst>
        </pc:picChg>
        <pc:picChg chg="mod">
          <ac:chgData name="Maci Wilson" userId="c9ba7705-94f4-4941-9e8a-9f1c07125868" providerId="ADAL" clId="{69FEC11F-F45C-4209-BD3A-D8A110A5B4B6}" dt="2023-04-03T12:25:20.775" v="339" actId="1037"/>
          <ac:picMkLst>
            <pc:docMk/>
            <pc:sldMk cId="3146822088" sldId="263"/>
            <ac:picMk id="25" creationId="{059786DB-32AE-4EB0-AEC6-FA3A2B196058}"/>
          </ac:picMkLst>
        </pc:picChg>
        <pc:picChg chg="del">
          <ac:chgData name="Maci Wilson" userId="c9ba7705-94f4-4941-9e8a-9f1c07125868" providerId="ADAL" clId="{69FEC11F-F45C-4209-BD3A-D8A110A5B4B6}" dt="2023-04-03T12:25:05.053" v="313" actId="478"/>
          <ac:picMkLst>
            <pc:docMk/>
            <pc:sldMk cId="3146822088" sldId="263"/>
            <ac:picMk id="26" creationId="{B86C6232-F73C-471E-AC3B-ABC94D150DF8}"/>
          </ac:picMkLst>
        </pc:picChg>
        <pc:picChg chg="del">
          <ac:chgData name="Maci Wilson" userId="c9ba7705-94f4-4941-9e8a-9f1c07125868" providerId="ADAL" clId="{69FEC11F-F45C-4209-BD3A-D8A110A5B4B6}" dt="2023-04-03T12:25:06.017" v="314" actId="478"/>
          <ac:picMkLst>
            <pc:docMk/>
            <pc:sldMk cId="3146822088" sldId="263"/>
            <ac:picMk id="27" creationId="{6F115F3C-955E-4315-8660-2F0901E545C8}"/>
          </ac:picMkLst>
        </pc:picChg>
        <pc:picChg chg="del">
          <ac:chgData name="Maci Wilson" userId="c9ba7705-94f4-4941-9e8a-9f1c07125868" providerId="ADAL" clId="{69FEC11F-F45C-4209-BD3A-D8A110A5B4B6}" dt="2023-04-03T12:25:06.483" v="315" actId="478"/>
          <ac:picMkLst>
            <pc:docMk/>
            <pc:sldMk cId="3146822088" sldId="263"/>
            <ac:picMk id="28" creationId="{5364A377-1624-4E54-981F-34B541AA6006}"/>
          </ac:picMkLst>
        </pc:picChg>
        <pc:picChg chg="del">
          <ac:chgData name="Maci Wilson" userId="c9ba7705-94f4-4941-9e8a-9f1c07125868" providerId="ADAL" clId="{69FEC11F-F45C-4209-BD3A-D8A110A5B4B6}" dt="2023-04-03T12:25:07.015" v="316" actId="478"/>
          <ac:picMkLst>
            <pc:docMk/>
            <pc:sldMk cId="3146822088" sldId="263"/>
            <ac:picMk id="29" creationId="{ABA8E909-1804-43DB-8CBA-E94B47FD8AF3}"/>
          </ac:picMkLst>
        </pc:picChg>
        <pc:picChg chg="del">
          <ac:chgData name="Maci Wilson" userId="c9ba7705-94f4-4941-9e8a-9f1c07125868" providerId="ADAL" clId="{69FEC11F-F45C-4209-BD3A-D8A110A5B4B6}" dt="2023-04-03T12:25:07.588" v="317" actId="478"/>
          <ac:picMkLst>
            <pc:docMk/>
            <pc:sldMk cId="3146822088" sldId="263"/>
            <ac:picMk id="30" creationId="{240D221D-8A36-4A0E-A45F-2E4BE3CB179E}"/>
          </ac:picMkLst>
        </pc:picChg>
      </pc:sldChg>
    </pc:docChg>
  </pc:docChgLst>
  <pc:docChgLst>
    <pc:chgData name="Maci Wilson" userId="c9ba7705-94f4-4941-9e8a-9f1c07125868" providerId="ADAL" clId="{2061DC50-4E8C-4B5C-851C-099EB688EF89}"/>
    <pc:docChg chg="modSld">
      <pc:chgData name="Maci Wilson" userId="c9ba7705-94f4-4941-9e8a-9f1c07125868" providerId="ADAL" clId="{2061DC50-4E8C-4B5C-851C-099EB688EF89}" dt="2022-09-27T20:08:50.409" v="9" actId="20577"/>
      <pc:docMkLst>
        <pc:docMk/>
      </pc:docMkLst>
      <pc:sldChg chg="modSp mod">
        <pc:chgData name="Maci Wilson" userId="c9ba7705-94f4-4941-9e8a-9f1c07125868" providerId="ADAL" clId="{2061DC50-4E8C-4B5C-851C-099EB688EF89}" dt="2022-09-27T20:08:50.409" v="9" actId="20577"/>
        <pc:sldMkLst>
          <pc:docMk/>
          <pc:sldMk cId="1670252140" sldId="256"/>
        </pc:sldMkLst>
        <pc:spChg chg="mod">
          <ac:chgData name="Maci Wilson" userId="c9ba7705-94f4-4941-9e8a-9f1c07125868" providerId="ADAL" clId="{2061DC50-4E8C-4B5C-851C-099EB688EF89}" dt="2022-09-27T20:08:50.409" v="9" actId="20577"/>
          <ac:spMkLst>
            <pc:docMk/>
            <pc:sldMk cId="1670252140" sldId="256"/>
            <ac:spMk id="4" creationId="{D5B2BC59-134D-4AFC-B52F-67591CAB876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1E0C90-1D4B-4894-A52F-6A61A87821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C6E43D-3065-44B8-88CF-754AF46FCB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46A32-BF80-4EEB-9349-9686B10A492B}" type="datetimeFigureOut">
              <a:rPr lang="ru-RU" smtClean="0"/>
              <a:t>08.05.2023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C3A23-7175-4E59-B38B-B4E81F5213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F400A4-4A42-4A50-BC86-D7DA38EF2A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42A9F-EB4A-4976-901B-F47991B5E1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79072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A9E41-F7BA-42D1-923E-C3B58F2FDEC1}" type="datetimeFigureOut">
              <a:rPr lang="ru-RU" smtClean="0"/>
              <a:t>08.05.2023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AC6CC0-914F-4A6F-B8FE-1137B7ABBB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5645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A9E66CD-99CC-45B1-A15D-3626A61608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F15D4B3-A0CD-4C14-BB5E-CB9859BD8A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64480" y="1746127"/>
            <a:ext cx="1463040" cy="98755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29233-8E4C-4046-85BB-5166B8A72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3252538"/>
            <a:ext cx="11274552" cy="1348720"/>
          </a:xfrm>
          <a:solidFill>
            <a:schemeClr val="bg1">
              <a:alpha val="60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55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A507DE-4CA5-4E76-8450-4125151EB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28730"/>
            <a:ext cx="11274552" cy="1772070"/>
          </a:xfrm>
          <a:solidFill>
            <a:schemeClr val="accent1">
              <a:alpha val="30000"/>
            </a:schemeClr>
          </a:solidFill>
        </p:spPr>
        <p:txBody>
          <a:bodyPr tIns="252000" rIns="90000" anchor="t" anchorCtr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60364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s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A4D017-0A70-4D48-AAEC-419979E13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4596-3085-4BB2-8F53-0564AA69708A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BBC7E7-6231-47E3-8EF5-B6940485E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CF16B4-2B81-4254-9C13-836431B5E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01015CF-499A-4BBE-9753-C58924478363}"/>
              </a:ext>
            </a:extLst>
          </p:cNvPr>
          <p:cNvSpPr/>
          <p:nvPr userDrawn="1"/>
        </p:nvSpPr>
        <p:spPr>
          <a:xfrm>
            <a:off x="1810787" y="2541781"/>
            <a:ext cx="2322576" cy="2322576"/>
          </a:xfrm>
          <a:prstGeom prst="ellipse">
            <a:avLst/>
          </a:pr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bg2">
                  <a:lumMod val="75000"/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25F4982-38CF-44F1-8F23-63FB784DDB3F}"/>
              </a:ext>
            </a:extLst>
          </p:cNvPr>
          <p:cNvSpPr/>
          <p:nvPr userDrawn="1"/>
        </p:nvSpPr>
        <p:spPr>
          <a:xfrm>
            <a:off x="3997452" y="2200193"/>
            <a:ext cx="3008376" cy="3008376"/>
          </a:xfrm>
          <a:prstGeom prst="ellipse">
            <a:avLst/>
          </a:prstGeom>
          <a:gradFill>
            <a:gsLst>
              <a:gs pos="100000">
                <a:schemeClr val="bg2">
                  <a:lumMod val="75000"/>
                  <a:alpha val="20000"/>
                </a:schemeClr>
              </a:gs>
              <a:gs pos="0">
                <a:schemeClr val="tx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E9E2742-0CF7-4498-9804-D4E1B556238F}"/>
              </a:ext>
            </a:extLst>
          </p:cNvPr>
          <p:cNvSpPr/>
          <p:nvPr userDrawn="1"/>
        </p:nvSpPr>
        <p:spPr>
          <a:xfrm>
            <a:off x="6869918" y="1978150"/>
            <a:ext cx="3511296" cy="3511296"/>
          </a:xfrm>
          <a:prstGeom prst="ellipse">
            <a:avLst/>
          </a:prstGeom>
          <a:gradFill>
            <a:gsLst>
              <a:gs pos="0">
                <a:schemeClr val="accent1">
                  <a:lumMod val="75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6BA84852-3669-4ADB-BADA-A7F54196B2B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73295" y="3071195"/>
            <a:ext cx="1797559" cy="78156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32ADE7C-CB58-4543-8A89-D1BAA23B59E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0075" y="5649340"/>
            <a:ext cx="2484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BEF70025-7AF3-426D-AAE8-5D25E1A5CB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65887" y="3909381"/>
            <a:ext cx="1596816" cy="430700"/>
          </a:xfrm>
        </p:spPr>
        <p:txBody>
          <a:bodyPr lIns="36000" tIns="0" rIns="0" bIns="0">
            <a:no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</a:lstStyle>
          <a:p>
            <a:pPr lvl="0"/>
            <a:r>
              <a:rPr lang="en-US" dirty="0"/>
              <a:t>Billion</a:t>
            </a:r>
            <a:endParaRPr lang="ru-RU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48A1176-4AC8-4197-8737-21A26EC60370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362457" y="5674484"/>
            <a:ext cx="2484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E48A353-E825-43A2-9268-3772DF852C93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7383566" y="5656692"/>
            <a:ext cx="2484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289C6559-A412-4545-8BEA-9C8CF0E92D8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2860" y="3068895"/>
            <a:ext cx="1797559" cy="78156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0B7BFF13-EDBB-45CE-97A5-A148A3ACA7A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726786" y="3068895"/>
            <a:ext cx="1797559" cy="78156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4CFD8A3C-72E7-4646-94B5-3D08F2A9B98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03232" y="3917466"/>
            <a:ext cx="1596816" cy="430700"/>
          </a:xfrm>
        </p:spPr>
        <p:txBody>
          <a:bodyPr lIns="36000" tIns="0" rIns="0" bIns="0">
            <a:no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</a:lstStyle>
          <a:p>
            <a:pPr lvl="0"/>
            <a:r>
              <a:rPr lang="en-US" dirty="0"/>
              <a:t>Billion</a:t>
            </a:r>
            <a:endParaRPr lang="ru-RU" dirty="0"/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16E9923E-87D9-40DD-9F02-63A0EE936A1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27157" y="3917466"/>
            <a:ext cx="1596816" cy="430700"/>
          </a:xfrm>
        </p:spPr>
        <p:txBody>
          <a:bodyPr lIns="36000" tIns="0" rIns="0" bIns="0">
            <a:no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</a:lstStyle>
          <a:p>
            <a:pPr lvl="0"/>
            <a:r>
              <a:rPr lang="en-US" dirty="0"/>
              <a:t>Billion</a:t>
            </a:r>
            <a:endParaRPr lang="ru-RU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38ED511-212A-DA4E-98FC-496D7B92A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3F5D1F3-7B20-844A-AD7A-66AA1CAC2557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54000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9106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6096000" y="2875541"/>
            <a:ext cx="5653088" cy="272491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909018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0" y="2891583"/>
            <a:ext cx="6096000" cy="272491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3278541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2" y="3663631"/>
            <a:ext cx="4820533" cy="1618232"/>
          </a:xfrm>
        </p:spPr>
        <p:txBody>
          <a:bodyPr lIns="36000" tIns="0" rIns="0" bIns="0">
            <a:normAutofit/>
          </a:bodyPr>
          <a:lstStyle>
            <a:lvl1pPr marL="171450" indent="-17145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1pPr>
            <a:lvl2pPr marL="628650" indent="-17145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6495790" y="3278541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2E97E9F-0DAA-48F4-90F4-640195EAD7D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95790" y="3663631"/>
            <a:ext cx="4820533" cy="1618232"/>
          </a:xfrm>
        </p:spPr>
        <p:txBody>
          <a:bodyPr lIns="36000" tIns="0" rIns="0" bIns="0">
            <a:normAutofit/>
          </a:bodyPr>
          <a:lstStyle>
            <a:lvl1pPr marL="171450" indent="-17145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1pPr>
            <a:lvl2pPr marL="628650" indent="-17145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18333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9AECFA43-CD95-4331-BDD6-DA02FC838900}"/>
              </a:ext>
            </a:extLst>
          </p:cNvPr>
          <p:cNvSpPr/>
          <p:nvPr userDrawn="1"/>
        </p:nvSpPr>
        <p:spPr>
          <a:xfrm>
            <a:off x="0" y="1426745"/>
            <a:ext cx="12192000" cy="498348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20000"/>
                </a:schemeClr>
              </a:gs>
              <a:gs pos="100000">
                <a:schemeClr val="bg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623"/>
            <a:ext cx="1080000" cy="234000"/>
          </a:xfrm>
        </p:spPr>
        <p:txBody>
          <a:bodyPr/>
          <a:lstStyle/>
          <a:p>
            <a:fld id="{011F8E8F-7A79-47A4-A23F-F3FD3E2A15F3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2" name="Picture Placeholder 11" descr="Competitors logos quadrant">
            <a:extLst>
              <a:ext uri="{FF2B5EF4-FFF2-40B4-BE49-F238E27FC236}">
                <a16:creationId xmlns:a16="http://schemas.microsoft.com/office/drawing/2014/main" id="{AA265DB5-0ACC-4872-94A9-E59194B1A497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271215" y="2800279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dirty="0"/>
              <a:t>Competitor 2</a:t>
            </a:r>
          </a:p>
          <a:p>
            <a:r>
              <a:rPr lang="en-US" dirty="0"/>
              <a:t>Logo</a:t>
            </a:r>
            <a:endParaRPr lang="ru-RU" dirty="0"/>
          </a:p>
        </p:txBody>
      </p:sp>
      <p:sp>
        <p:nvSpPr>
          <p:cNvPr id="23" name="Picture Placeholder 11" descr="Competitors logos quadrant">
            <a:extLst>
              <a:ext uri="{FF2B5EF4-FFF2-40B4-BE49-F238E27FC236}">
                <a16:creationId xmlns:a16="http://schemas.microsoft.com/office/drawing/2014/main" id="{D93F8F87-5281-4F40-82FC-A4B985EAFE89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366167" y="2237506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dirty="0"/>
              <a:t>Competitor </a:t>
            </a:r>
            <a:r>
              <a:rPr lang="ru-RU" dirty="0"/>
              <a:t>1</a:t>
            </a:r>
            <a:endParaRPr lang="en-US" dirty="0"/>
          </a:p>
          <a:p>
            <a:r>
              <a:rPr lang="en-US" dirty="0"/>
              <a:t>Logo</a:t>
            </a:r>
            <a:endParaRPr lang="ru-RU" dirty="0"/>
          </a:p>
        </p:txBody>
      </p:sp>
      <p:sp>
        <p:nvSpPr>
          <p:cNvPr id="24" name="Picture Placeholder 11" descr="Competitors logos quadrant">
            <a:extLst>
              <a:ext uri="{FF2B5EF4-FFF2-40B4-BE49-F238E27FC236}">
                <a16:creationId xmlns:a16="http://schemas.microsoft.com/office/drawing/2014/main" id="{DEEA12AF-CE7B-41C2-8A17-EC693ECF8C3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872684" y="4678392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dirty="0"/>
              <a:t>Competitor </a:t>
            </a:r>
            <a:r>
              <a:rPr lang="ru-RU" dirty="0"/>
              <a:t>3</a:t>
            </a:r>
            <a:endParaRPr lang="en-US" dirty="0"/>
          </a:p>
          <a:p>
            <a:r>
              <a:rPr lang="en-US" dirty="0"/>
              <a:t>Logo</a:t>
            </a:r>
            <a:endParaRPr lang="ru-RU" dirty="0"/>
          </a:p>
        </p:txBody>
      </p:sp>
      <p:sp>
        <p:nvSpPr>
          <p:cNvPr id="25" name="Picture Placeholder 11" descr="Competitors logos quadrant">
            <a:extLst>
              <a:ext uri="{FF2B5EF4-FFF2-40B4-BE49-F238E27FC236}">
                <a16:creationId xmlns:a16="http://schemas.microsoft.com/office/drawing/2014/main" id="{5F18F8B8-2496-4093-BFC7-531592943EB3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636591" y="2856931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dirty="0"/>
              <a:t>Competitor </a:t>
            </a:r>
            <a:r>
              <a:rPr lang="ru-RU" dirty="0"/>
              <a:t>4</a:t>
            </a:r>
            <a:endParaRPr lang="en-US" dirty="0"/>
          </a:p>
          <a:p>
            <a:r>
              <a:rPr lang="en-US" dirty="0"/>
              <a:t>Logo</a:t>
            </a:r>
            <a:r>
              <a:rPr lang="ru-RU" dirty="0"/>
              <a:t>я</a:t>
            </a:r>
          </a:p>
        </p:txBody>
      </p:sp>
      <p:sp>
        <p:nvSpPr>
          <p:cNvPr id="28" name="Picture Placeholder 11" descr="Competitors logos quadrant">
            <a:extLst>
              <a:ext uri="{FF2B5EF4-FFF2-40B4-BE49-F238E27FC236}">
                <a16:creationId xmlns:a16="http://schemas.microsoft.com/office/drawing/2014/main" id="{7FA1C20D-8A7C-4FF1-8DFB-ECACC4C2BC63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458028" y="4783318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dirty="0"/>
              <a:t>Competitor </a:t>
            </a:r>
            <a:r>
              <a:rPr lang="ru-RU" dirty="0"/>
              <a:t>5</a:t>
            </a:r>
            <a:endParaRPr lang="en-US" dirty="0"/>
          </a:p>
          <a:p>
            <a:r>
              <a:rPr lang="en-US" dirty="0"/>
              <a:t>Logo</a:t>
            </a:r>
            <a:endParaRPr lang="ru-RU" dirty="0"/>
          </a:p>
        </p:txBody>
      </p:sp>
      <p:sp>
        <p:nvSpPr>
          <p:cNvPr id="29" name="Picture Placeholder 11" descr="Competitors logos quadrant">
            <a:extLst>
              <a:ext uri="{FF2B5EF4-FFF2-40B4-BE49-F238E27FC236}">
                <a16:creationId xmlns:a16="http://schemas.microsoft.com/office/drawing/2014/main" id="{62CD1D6A-EBAA-473C-A87B-407D209FA4F0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9155216" y="4546154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dirty="0"/>
              <a:t>Competitor </a:t>
            </a:r>
            <a:r>
              <a:rPr lang="ru-RU" dirty="0"/>
              <a:t>6</a:t>
            </a:r>
            <a:endParaRPr lang="en-US" dirty="0"/>
          </a:p>
          <a:p>
            <a:r>
              <a:rPr lang="en-US" dirty="0"/>
              <a:t>Logo</a:t>
            </a:r>
            <a:endParaRPr lang="ru-RU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07B05968-4C1C-466A-8E74-060D9E16DA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36613" y="3922337"/>
            <a:ext cx="2741612" cy="248888"/>
          </a:xfrm>
        </p:spPr>
        <p:txBody>
          <a:bodyPr>
            <a:no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dirty="0"/>
              <a:t>More expensive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A0E78D4-0FC2-422B-8A0E-4B77C857682A}"/>
              </a:ext>
            </a:extLst>
          </p:cNvPr>
          <p:cNvCxnSpPr/>
          <p:nvPr userDrawn="1"/>
        </p:nvCxnSpPr>
        <p:spPr>
          <a:xfrm>
            <a:off x="943519" y="3858087"/>
            <a:ext cx="103320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0420273-FFF6-4145-952E-E1EC3C641A9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4162800" y="3876719"/>
            <a:ext cx="38664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14">
            <a:extLst>
              <a:ext uri="{FF2B5EF4-FFF2-40B4-BE49-F238E27FC236}">
                <a16:creationId xmlns:a16="http://schemas.microsoft.com/office/drawing/2014/main" id="{D916D7D1-7F63-4867-9C6C-31228BEAC6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64329" y="2259757"/>
            <a:ext cx="1463040" cy="987552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43D1C529-2673-461C-AD18-9EDFAA659C0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601699" y="3922337"/>
            <a:ext cx="2741612" cy="248888"/>
          </a:xfrm>
        </p:spPr>
        <p:txBody>
          <a:bodyPr>
            <a:noAutofit/>
          </a:bodyPr>
          <a:lstStyle>
            <a:lvl1pPr marL="0" indent="0" algn="r">
              <a:buNone/>
              <a:defRPr sz="1200" b="1"/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dirty="0"/>
              <a:t>Less expensive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5900A478-228D-4DD3-985B-4DF3CC82896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718845" y="5880592"/>
            <a:ext cx="2741612" cy="248888"/>
          </a:xfrm>
        </p:spPr>
        <p:txBody>
          <a:bodyPr>
            <a:noAutofit/>
          </a:bodyPr>
          <a:lstStyle>
            <a:lvl1pPr marL="0" indent="0" algn="ctr">
              <a:buNone/>
              <a:defRPr sz="1200" b="1"/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dirty="0"/>
              <a:t>Less convenient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34D00100-49AA-43BE-AF2F-0E9CEC49EAC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731544" y="1640745"/>
            <a:ext cx="2741612" cy="248888"/>
          </a:xfrm>
        </p:spPr>
        <p:txBody>
          <a:bodyPr>
            <a:noAutofit/>
          </a:bodyPr>
          <a:lstStyle>
            <a:lvl1pPr marL="0" indent="0" algn="ctr">
              <a:buNone/>
              <a:defRPr sz="1200" b="1"/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dirty="0"/>
              <a:t>More convenient</a:t>
            </a:r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91233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7975092" y="1805693"/>
            <a:ext cx="3758184" cy="461772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84F357-0C41-471E-A413-4D42ADE55B12}"/>
              </a:ext>
            </a:extLst>
          </p:cNvPr>
          <p:cNvSpPr/>
          <p:nvPr userDrawn="1"/>
        </p:nvSpPr>
        <p:spPr>
          <a:xfrm>
            <a:off x="458724" y="2582933"/>
            <a:ext cx="3758184" cy="384048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4216908" y="2171453"/>
            <a:ext cx="3758184" cy="425196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3" y="2954554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3" y="3339644"/>
            <a:ext cx="2992278" cy="334919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09F31D3-FC19-4A61-A915-5F11C6F7EBD8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8356757" y="2078801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6AA97C78-ABC3-4559-8EFA-1F24C3A6E3F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356757" y="2463891"/>
            <a:ext cx="2992278" cy="334919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4594797" y="2512808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2E97E9F-0DAA-48F4-90F4-640195EAD7D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94797" y="2897898"/>
            <a:ext cx="2992278" cy="334919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A49833F3-6413-44EC-8040-14916325170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36613" y="3750523"/>
            <a:ext cx="2992278" cy="2175910"/>
          </a:xfrm>
        </p:spPr>
        <p:txBody>
          <a:bodyPr lIns="36000" tIns="0" rIns="0" bIns="0">
            <a:noAutofit/>
          </a:bodyPr>
          <a:lstStyle>
            <a:lvl1pPr marL="180000" indent="-18000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2438" indent="-28575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452438" indent="-2857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CED92B51-6B31-41E1-908C-1D392F31AA4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356757" y="2874770"/>
            <a:ext cx="2992278" cy="2175910"/>
          </a:xfrm>
        </p:spPr>
        <p:txBody>
          <a:bodyPr lIns="36000" tIns="0" rIns="0" bIns="0">
            <a:noAutofit/>
          </a:bodyPr>
          <a:lstStyle>
            <a:lvl1pPr marL="180000" indent="-18000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180000" indent="-18000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395288" indent="-228600">
              <a:buClr>
                <a:schemeClr val="bg2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521B8C30-3AD9-43DC-A76C-342C3CD53A2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594797" y="3308777"/>
            <a:ext cx="2992278" cy="2175910"/>
          </a:xfrm>
        </p:spPr>
        <p:txBody>
          <a:bodyPr lIns="36000" tIns="0" rIns="0" bIns="0">
            <a:noAutofit/>
          </a:bodyPr>
          <a:lstStyle>
            <a:lvl1pPr marL="180000" indent="-18000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339725" indent="-179388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BF6E52A-5DC5-8A44-8397-829FF33C5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E3B0746-B135-6943-B0F2-D32EF8E8B428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489694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80215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693014"/>
          </a:xfrm>
        </p:spPr>
        <p:txBody>
          <a:bodyPr lIns="36000" tIns="0" rIns="0" bIns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2323804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6495790" y="2323804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4D5FA-EBD7-472E-9864-D76743BAB4DF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836613" y="2811998"/>
            <a:ext cx="4821237" cy="266065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BA129CFA-D87C-494E-9E6D-E317C4D157EB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6495086" y="2811998"/>
            <a:ext cx="4821237" cy="266065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60477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320EF9D-83C9-45F8-AAA9-A9768470F99F}"/>
              </a:ext>
            </a:extLst>
          </p:cNvPr>
          <p:cNvSpPr/>
          <p:nvPr userDrawn="1"/>
        </p:nvSpPr>
        <p:spPr>
          <a:xfrm>
            <a:off x="0" y="2230316"/>
            <a:ext cx="12192000" cy="3346704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  <a:alpha val="20000"/>
                </a:schemeClr>
              </a:gs>
              <a:gs pos="0">
                <a:schemeClr val="bg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61888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4" y="3891527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4" y="4276617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EAB0330-0960-495D-9FAC-850DB0CAFF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6614" y="2507927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1323B59-309B-4779-B127-7711E7D88F1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36614" y="3136120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57E6D8-B21E-4D49-AF8E-C735B517506B}"/>
              </a:ext>
            </a:extLst>
          </p:cNvPr>
          <p:cNvSpPr/>
          <p:nvPr userDrawn="1"/>
        </p:nvSpPr>
        <p:spPr>
          <a:xfrm>
            <a:off x="0" y="3623709"/>
            <a:ext cx="12192000" cy="54864"/>
          </a:xfrm>
          <a:prstGeom prst="rect">
            <a:avLst/>
          </a:prstGeom>
          <a:gradFill>
            <a:gsLst>
              <a:gs pos="100000">
                <a:srgbClr val="6D3B4F"/>
              </a:gs>
              <a:gs pos="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2CECCEB-7C61-48C7-8F81-9ECE7ABA9E67}"/>
              </a:ext>
            </a:extLst>
          </p:cNvPr>
          <p:cNvSpPr/>
          <p:nvPr userDrawn="1"/>
        </p:nvSpPr>
        <p:spPr>
          <a:xfrm>
            <a:off x="852661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97F8095-EAF8-4F5A-B2A6-0476B8D2EAF0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9588108" y="3891527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FB58FA02-066D-4A4D-BFEA-4ABCF3B550B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588108" y="4276617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83A77CFD-3FEF-4E6F-BC4F-8ED7F101103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88108" y="2507927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D6E2C46-79E6-4C33-A9DE-9F0BE9199694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9588108" y="3136120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18DF9D1-5757-4445-9078-38760F447FFE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3024487" y="3891527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993B8732-2AA4-40C3-A4A3-44C5803BDA1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024487" y="4276617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11BFD035-7AF1-47EA-9F1C-AE04879DA45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024487" y="2507927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0720D82-39E2-490D-913A-B6DA31CAC2BD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3024487" y="3136120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8CB98AA-B672-4560-9A4C-F0E472D7D508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5212360" y="3891527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051BF3E5-DBCA-46BD-A139-755813ECCCC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212360" y="4276617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4E2B5368-5C92-477C-B64A-0B1236EC471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212360" y="2507927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1C29312-F699-465F-96BC-B65A2C3356B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5212360" y="3136120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D613D924-E33A-4DAE-B253-E9668378EC73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7400234" y="3891527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4C346CE6-85D2-4744-ABBA-4EB5E51EB80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400234" y="4276617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0D7E5C35-923C-473E-8BB9-F2F1AB3A2BB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400234" y="2507927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756DD156-6646-433D-ABE8-CB244D53D6C1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7400234" y="3136120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C33C4CE-CEA6-4AC9-B1DB-8224A4517350}"/>
              </a:ext>
            </a:extLst>
          </p:cNvPr>
          <p:cNvSpPr/>
          <p:nvPr userDrawn="1"/>
        </p:nvSpPr>
        <p:spPr>
          <a:xfrm>
            <a:off x="3039908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71AA6E8-880E-404C-8BCA-7949D28E7AF8}"/>
              </a:ext>
            </a:extLst>
          </p:cNvPr>
          <p:cNvSpPr/>
          <p:nvPr userDrawn="1"/>
        </p:nvSpPr>
        <p:spPr>
          <a:xfrm>
            <a:off x="5227155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7D3B90E-8FC3-4B84-A2BB-8862D5EC070B}"/>
              </a:ext>
            </a:extLst>
          </p:cNvPr>
          <p:cNvSpPr/>
          <p:nvPr userDrawn="1"/>
        </p:nvSpPr>
        <p:spPr>
          <a:xfrm>
            <a:off x="7414402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3E9DB54-6797-4300-B6CA-0A9CF186B458}"/>
              </a:ext>
            </a:extLst>
          </p:cNvPr>
          <p:cNvSpPr/>
          <p:nvPr userDrawn="1"/>
        </p:nvSpPr>
        <p:spPr>
          <a:xfrm>
            <a:off x="9601649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5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32076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4" y="740998"/>
            <a:ext cx="2759105" cy="568800"/>
          </a:xfrm>
        </p:spPr>
        <p:txBody>
          <a:bodyPr lIns="36000" tIns="0" rIns="0" bIns="0">
            <a:noAutofit/>
          </a:bodyPr>
          <a:lstStyle/>
          <a:p>
            <a:r>
              <a:rPr lang="en-US" dirty="0"/>
              <a:t>Title Here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5" y="1377833"/>
            <a:ext cx="2760828" cy="1630062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36EC64A7-7FE6-41B3-B27F-E6B0C0BAA1FD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3983038" y="740998"/>
            <a:ext cx="6159583" cy="465063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table</a:t>
            </a:r>
            <a:endParaRPr lang="ru-RU" dirty="0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91574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320EF9D-83C9-45F8-AAA9-A9768470F99F}"/>
              </a:ext>
            </a:extLst>
          </p:cNvPr>
          <p:cNvSpPr/>
          <p:nvPr userDrawn="1"/>
        </p:nvSpPr>
        <p:spPr>
          <a:xfrm>
            <a:off x="0" y="1613512"/>
            <a:ext cx="12192000" cy="27432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20000"/>
                </a:schemeClr>
              </a:gs>
              <a:gs pos="100000">
                <a:schemeClr val="bg2">
                  <a:alpha val="2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CB4EFCF-84EC-4420-9A2B-7C028E7505B0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724400" y="1613512"/>
            <a:ext cx="2743200" cy="2743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42" name="Picture Placeholder 11">
            <a:extLst>
              <a:ext uri="{FF2B5EF4-FFF2-40B4-BE49-F238E27FC236}">
                <a16:creationId xmlns:a16="http://schemas.microsoft.com/office/drawing/2014/main" id="{3C20DBAD-9FE7-4F62-B952-1D72DC8B9A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981200" y="1613512"/>
            <a:ext cx="2743200" cy="2743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43" name="Picture Placeholder 11">
            <a:extLst>
              <a:ext uri="{FF2B5EF4-FFF2-40B4-BE49-F238E27FC236}">
                <a16:creationId xmlns:a16="http://schemas.microsoft.com/office/drawing/2014/main" id="{6AE95BF3-594D-4F6F-95D5-18D8A51D5197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466232" y="1613512"/>
            <a:ext cx="2743200" cy="2743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98800" y="4492967"/>
            <a:ext cx="1908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98800" y="4878058"/>
            <a:ext cx="1908000" cy="234269"/>
          </a:xfrm>
        </p:spPr>
        <p:txBody>
          <a:bodyPr lIns="36000" tIns="0" rIns="0" bIns="0">
            <a:no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1323B59-309B-4779-B127-7711E7D88F1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2398800" y="5138591"/>
            <a:ext cx="1908000" cy="693882"/>
          </a:xfrm>
        </p:spPr>
        <p:txBody>
          <a:bodyPr lIns="36000" tIns="0" rIns="0" bIns="0" anchor="t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18DF9D1-5757-4445-9078-38760F447FFE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5142000" y="4492967"/>
            <a:ext cx="1908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993B8732-2AA4-40C3-A4A3-44C5803BDA1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42000" y="4878058"/>
            <a:ext cx="1908000" cy="234269"/>
          </a:xfrm>
        </p:spPr>
        <p:txBody>
          <a:bodyPr lIns="36000" tIns="0" rIns="0" bIns="0">
            <a:no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0720D82-39E2-490D-913A-B6DA31CAC2BD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5142000" y="5138591"/>
            <a:ext cx="1908000" cy="693882"/>
          </a:xfrm>
        </p:spPr>
        <p:txBody>
          <a:bodyPr lIns="36000" tIns="0" rIns="0" bIns="0" anchor="t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8CB98AA-B672-4560-9A4C-F0E472D7D508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7900579" y="4492967"/>
            <a:ext cx="1908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051BF3E5-DBCA-46BD-A139-755813ECCCC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900579" y="4878058"/>
            <a:ext cx="1908000" cy="234269"/>
          </a:xfrm>
        </p:spPr>
        <p:txBody>
          <a:bodyPr lIns="36000" tIns="0" rIns="0" bIns="0">
            <a:no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1C29312-F699-465F-96BC-B65A2C3356B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7900579" y="5138591"/>
            <a:ext cx="1908000" cy="693882"/>
          </a:xfrm>
        </p:spPr>
        <p:txBody>
          <a:bodyPr lIns="36000" tIns="0" rIns="0" bIns="0" anchor="t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95936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61888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6BA5EAA-9D1F-41A8-B061-8C18B61C4F6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975465" y="2564315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60E8EB22-EE54-4319-BFD9-B51D4D584A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5465" y="2949406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0604DC3-2547-4A5A-8AF8-1051ADC267D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36614" y="2647025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D21D8720-648F-4748-B19E-15B596D77B9F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975465" y="4130482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E31B211B-885A-40F6-A25D-6EDF68FBD3A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975465" y="4515573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9" name="Picture Placeholder 11">
            <a:extLst>
              <a:ext uri="{FF2B5EF4-FFF2-40B4-BE49-F238E27FC236}">
                <a16:creationId xmlns:a16="http://schemas.microsoft.com/office/drawing/2014/main" id="{C2F4D19D-CC90-455D-8947-5DCD00EA921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36614" y="4213192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5CAA23C-172B-4B6C-BB10-4F4DB6CFD19B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5532112" y="2564315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5873C0A4-108E-4DD1-A604-311D061489D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532112" y="2949406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2" name="Picture Placeholder 11">
            <a:extLst>
              <a:ext uri="{FF2B5EF4-FFF2-40B4-BE49-F238E27FC236}">
                <a16:creationId xmlns:a16="http://schemas.microsoft.com/office/drawing/2014/main" id="{FA4996C0-7B37-42C4-BDFF-F0C54D4A88C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393261" y="2647025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FE2C9DE6-67CA-4E0C-8A51-B7AC8BD5AE98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5532112" y="4130482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052A6B3A-E7C7-42AC-A91D-7921E2DCA42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532112" y="4515573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5" name="Picture Placeholder 11">
            <a:extLst>
              <a:ext uri="{FF2B5EF4-FFF2-40B4-BE49-F238E27FC236}">
                <a16:creationId xmlns:a16="http://schemas.microsoft.com/office/drawing/2014/main" id="{BDE373C5-22C4-4D2E-B2C9-747EA0C709E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393261" y="4213192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DF658B1C-69F4-44D8-97E9-5536A307168D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9088759" y="2564315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E49F5D3C-52A4-4CF3-9C76-8E7F4AD0674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088759" y="2949406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8" name="Picture Placeholder 11">
            <a:extLst>
              <a:ext uri="{FF2B5EF4-FFF2-40B4-BE49-F238E27FC236}">
                <a16:creationId xmlns:a16="http://schemas.microsoft.com/office/drawing/2014/main" id="{1AEC50E2-8D09-4E52-90BC-C296ED16B93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949908" y="2647025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1A890E15-BFA6-4C98-BF47-CD2501130937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9088759" y="4130482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65EAB51A-2C46-46D9-9E90-A9C9D977064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088759" y="4515573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1" name="Picture Placeholder 11">
            <a:extLst>
              <a:ext uri="{FF2B5EF4-FFF2-40B4-BE49-F238E27FC236}">
                <a16:creationId xmlns:a16="http://schemas.microsoft.com/office/drawing/2014/main" id="{A8E96B85-B153-4EB9-8F26-0E948B5DC17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7949908" y="4213192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98718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6298520" cy="568800"/>
          </a:xfrm>
        </p:spPr>
        <p:txBody>
          <a:bodyPr lIns="36000" tIns="0" rIns="0" bIns="0">
            <a:noAutofit/>
          </a:bodyPr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5" y="1377833"/>
            <a:ext cx="2497428" cy="1630062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hart Placeholder 7">
            <a:extLst>
              <a:ext uri="{FF2B5EF4-FFF2-40B4-BE49-F238E27FC236}">
                <a16:creationId xmlns:a16="http://schemas.microsoft.com/office/drawing/2014/main" id="{1E42105A-8901-45BF-9233-D1C9076AA50C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3404384" y="1377832"/>
            <a:ext cx="3730750" cy="378200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chart</a:t>
            </a:r>
            <a:endParaRPr lang="ru-RU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7107B0-5001-4D98-9D90-6DB407B0C99E}"/>
              </a:ext>
            </a:extLst>
          </p:cNvPr>
          <p:cNvSpPr/>
          <p:nvPr userDrawn="1"/>
        </p:nvSpPr>
        <p:spPr>
          <a:xfrm>
            <a:off x="7219540" y="1527734"/>
            <a:ext cx="329184" cy="32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5BAF7D-E84D-4AEA-9267-5A89F2D57394}"/>
              </a:ext>
            </a:extLst>
          </p:cNvPr>
          <p:cNvSpPr/>
          <p:nvPr userDrawn="1"/>
        </p:nvSpPr>
        <p:spPr>
          <a:xfrm>
            <a:off x="9664979" y="1527734"/>
            <a:ext cx="329184" cy="3276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C2C2B5-DF2F-44D9-8AD0-91755942639B}"/>
              </a:ext>
            </a:extLst>
          </p:cNvPr>
          <p:cNvSpPr/>
          <p:nvPr userDrawn="1"/>
        </p:nvSpPr>
        <p:spPr>
          <a:xfrm>
            <a:off x="7219540" y="2784622"/>
            <a:ext cx="329184" cy="3276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0C2358-0880-4DCC-B591-574B77C88AF3}"/>
              </a:ext>
            </a:extLst>
          </p:cNvPr>
          <p:cNvSpPr/>
          <p:nvPr userDrawn="1"/>
        </p:nvSpPr>
        <p:spPr>
          <a:xfrm>
            <a:off x="9664979" y="2784622"/>
            <a:ext cx="329184" cy="3276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7B18BE-4EA4-4304-9B25-9AFC3F1868EC}"/>
              </a:ext>
            </a:extLst>
          </p:cNvPr>
          <p:cNvSpPr/>
          <p:nvPr userDrawn="1"/>
        </p:nvSpPr>
        <p:spPr>
          <a:xfrm>
            <a:off x="7219540" y="4041509"/>
            <a:ext cx="329184" cy="327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40C470-7D62-4550-AD27-E5BE738863B2}"/>
              </a:ext>
            </a:extLst>
          </p:cNvPr>
          <p:cNvSpPr/>
          <p:nvPr userDrawn="1"/>
        </p:nvSpPr>
        <p:spPr>
          <a:xfrm>
            <a:off x="9664979" y="4041509"/>
            <a:ext cx="329184" cy="327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1BD8106-14EB-4162-8957-82C7E455BE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30599" y="1868634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$ 1,500,000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FE4100F4-A1CC-43D0-96D1-E78EC88BAC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0599" y="2253725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Category Description</a:t>
            </a:r>
            <a:endParaRPr lang="ru-RU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4F231A8-6423-4204-8A45-BD1BAAD2C15D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230599" y="3132839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$ 1,500,000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130B9E51-E0C5-4A35-BEE4-403EC90B94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30599" y="3517930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Category Description</a:t>
            </a:r>
            <a:endParaRPr lang="ru-RU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5BEF9D2-60F1-4384-BF4C-DCE3EDF0F3A5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7230599" y="4382409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$ 1,500,000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7F998711-69B2-43A8-A7D8-E7A288289C3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30599" y="4767500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Category Description</a:t>
            </a:r>
            <a:endParaRPr lang="ru-RU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7B47401-961F-4A4C-8D84-D03D8A8BE7FB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9664979" y="1868634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$ 1,500,000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ED948BF1-3892-42AB-AEF7-4A687A9AE9F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64979" y="2253725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Category Description</a:t>
            </a:r>
            <a:endParaRPr lang="ru-RU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9C37FED-20A3-48CB-B63E-181FBBF8F3C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9664979" y="3132839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$ 1,500,000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7C32AD82-37DD-4D41-8921-3CBF761FEB0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664979" y="3517930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Category Description</a:t>
            </a:r>
            <a:endParaRPr lang="ru-RU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3D98E47-00B1-412D-9DBB-62ACC0398C8B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9664979" y="4382409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$ 1,500,000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A753B197-EDD7-45BA-A120-4C3343A3FC5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664979" y="4767500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Category Description</a:t>
            </a:r>
            <a:endParaRPr lang="ru-RU" dirty="0"/>
          </a:p>
        </p:txBody>
      </p:sp>
      <p:sp>
        <p:nvSpPr>
          <p:cNvPr id="32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7054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7">
          <p15:clr>
            <a:srgbClr val="FBAE40"/>
          </p15:clr>
        </p15:guide>
        <p15:guide id="2" pos="279">
          <p15:clr>
            <a:srgbClr val="FBAE40"/>
          </p15:clr>
        </p15:guide>
        <p15:guide id="3" pos="712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2115">
          <p15:clr>
            <a:srgbClr val="FBAE40"/>
          </p15:clr>
        </p15:guide>
        <p15:guide id="6" orient="horz" pos="45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41B7CDEE-2644-4D36-95CB-1F92049E7F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4DF168AC-530C-4094-8F5F-FCF3FFDC1E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7903" y="4991383"/>
            <a:ext cx="1463040" cy="98755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8373CC7F-8644-430C-90D9-B903ED9F61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8788" y="2028825"/>
            <a:ext cx="4727575" cy="728663"/>
          </a:xfrm>
          <a:solidFill>
            <a:schemeClr val="accent1">
              <a:alpha val="60000"/>
            </a:schemeClr>
          </a:solidFill>
        </p:spPr>
        <p:txBody>
          <a:bodyPr lIns="396000" anchor="ctr" anchorCtr="0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64B737A3-9F6C-4989-B51B-07BDDD38F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788" y="2754601"/>
            <a:ext cx="4726800" cy="1861200"/>
          </a:xfrm>
          <a:solidFill>
            <a:schemeClr val="bg1">
              <a:alpha val="50000"/>
            </a:schemeClr>
          </a:solidFill>
        </p:spPr>
        <p:txBody>
          <a:bodyPr lIns="396000" tIns="0" rIns="0" bIns="0">
            <a:noAutofit/>
          </a:bodyPr>
          <a:lstStyle>
            <a:lvl1pPr>
              <a:lnSpc>
                <a:spcPct val="85000"/>
              </a:lnSpc>
              <a:defRPr sz="5500"/>
            </a:lvl1pPr>
          </a:lstStyle>
          <a:p>
            <a:r>
              <a:rPr lang="en-US" dirty="0"/>
              <a:t>Click to Edit 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5530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55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457199"/>
            <a:ext cx="5637276" cy="59594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27" y="1331139"/>
            <a:ext cx="4584212" cy="1107114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0127" y="2545450"/>
            <a:ext cx="4584212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0128" y="3300065"/>
            <a:ext cx="4584212" cy="1745768"/>
          </a:xfrm>
        </p:spPr>
        <p:txBody>
          <a:bodyPr lIns="36000" tIns="0" rIns="0" bIns="0">
            <a:noAutofit/>
          </a:bodyPr>
          <a:lstStyle>
            <a:lvl1pPr marL="216000" indent="-216000">
              <a:spcBef>
                <a:spcPts val="600"/>
              </a:spcBef>
              <a:buClr>
                <a:schemeClr val="tx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3980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A9E66CD-99CC-45B1-A15D-3626A61608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F15D4B3-A0CD-4C14-BB5E-CB9859BD8A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64480" y="1746127"/>
            <a:ext cx="1463040" cy="98755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29233-8E4C-4046-85BB-5166B8A72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3252538"/>
            <a:ext cx="11274552" cy="1348720"/>
          </a:xfrm>
          <a:solidFill>
            <a:schemeClr val="bg1">
              <a:alpha val="60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5500"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A507DE-4CA5-4E76-8450-4125151EB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01258"/>
            <a:ext cx="11274552" cy="1799542"/>
          </a:xfrm>
          <a:solidFill>
            <a:schemeClr val="tx1">
              <a:alpha val="90000"/>
            </a:schemeClr>
          </a:solidFill>
        </p:spPr>
        <p:txBody>
          <a:bodyPr tIns="252000" anchor="t" anchorCtr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6F64230-8502-4625-8B46-5660458931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26767" y="5400675"/>
            <a:ext cx="1800225" cy="280988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Email:</a:t>
            </a:r>
            <a:endParaRPr lang="ru-RU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B08C5A6-5B1B-4D50-A772-24B26B7B80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4879" y="5695950"/>
            <a:ext cx="3384000" cy="2805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r>
              <a:rPr lang="en-US" dirty="0" err="1"/>
              <a:t>victoria@fabrikam.com</a:t>
            </a:r>
            <a:endParaRPr lang="ru-RU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5C49BB1D-A8D4-4E41-8A43-F84FDE9EE6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12303" y="5400284"/>
            <a:ext cx="1800225" cy="280988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Phone:</a:t>
            </a:r>
            <a:endParaRPr lang="ru-RU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DD82CF91-0C32-4E77-9CBF-A777B27493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62415" y="5695559"/>
            <a:ext cx="2700000" cy="2805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404-555-0115</a:t>
            </a:r>
            <a:endParaRPr lang="ru-RU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EF7B6245-3D6D-418F-83D6-C8DE0293CC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56571" y="5400284"/>
            <a:ext cx="1800225" cy="280988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Website:</a:t>
            </a:r>
            <a:endParaRPr lang="ru-RU" dirty="0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9410B445-6FE4-4773-A905-61A2C5C69B7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36683" y="5695559"/>
            <a:ext cx="3240000" cy="2805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www.fabrikam.com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1162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99E0FDC-7174-4CCC-8759-832F13BB97E3}"/>
              </a:ext>
            </a:extLst>
          </p:cNvPr>
          <p:cNvSpPr/>
          <p:nvPr userDrawn="1"/>
        </p:nvSpPr>
        <p:spPr>
          <a:xfrm>
            <a:off x="6120456" y="2371154"/>
            <a:ext cx="5165454" cy="149047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C8867A-E08C-4237-858A-8806988D6BFB}"/>
              </a:ext>
            </a:extLst>
          </p:cNvPr>
          <p:cNvSpPr/>
          <p:nvPr userDrawn="1"/>
        </p:nvSpPr>
        <p:spPr>
          <a:xfrm>
            <a:off x="906089" y="1804226"/>
            <a:ext cx="5214367" cy="20574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6BA5EAA-9D1F-41A8-B061-8C18B61C4F6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46857" y="4156047"/>
            <a:ext cx="3276000" cy="385091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60E8EB22-EE54-4319-BFD9-B51D4D584A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46857" y="4541138"/>
            <a:ext cx="3276000" cy="1036067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0604DC3-2547-4A5A-8AF8-1051ADC267D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08006" y="4238758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5CAA23C-172B-4B6C-BB10-4F4DB6CFD19B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7259308" y="4156047"/>
            <a:ext cx="3276000" cy="334919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5873C0A4-108E-4DD1-A604-311D061489D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259308" y="4541138"/>
            <a:ext cx="3276000" cy="1036067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2" name="Picture Placeholder 11">
            <a:extLst>
              <a:ext uri="{FF2B5EF4-FFF2-40B4-BE49-F238E27FC236}">
                <a16:creationId xmlns:a16="http://schemas.microsoft.com/office/drawing/2014/main" id="{FA4996C0-7B37-42C4-BDFF-F0C54D4A88C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20457" y="4238758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0601F736-3A21-4DC5-AFCA-F1729A2547A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299280" y="2177705"/>
            <a:ext cx="4403527" cy="1315520"/>
          </a:xfrm>
        </p:spPr>
        <p:txBody>
          <a:bodyPr lIns="3600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Clr>
                <a:schemeClr val="bg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96A341BE-3657-48DB-B26D-8D13FDC44D0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67060" y="2740330"/>
            <a:ext cx="4425658" cy="752895"/>
          </a:xfrm>
        </p:spPr>
        <p:txBody>
          <a:bodyPr lIns="3600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accent1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Clr>
                <a:schemeClr val="accent1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6297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7">
          <p15:clr>
            <a:srgbClr val="FBAE40"/>
          </p15:clr>
        </p15:guide>
        <p15:guide id="2" pos="279">
          <p15:clr>
            <a:srgbClr val="FBAE40"/>
          </p15:clr>
        </p15:guide>
        <p15:guide id="3" pos="712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2115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457199"/>
            <a:ext cx="5637276" cy="59594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127" y="691751"/>
            <a:ext cx="4584212" cy="540001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Title Here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0127" y="1326250"/>
            <a:ext cx="4584212" cy="1353312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0128" y="2893665"/>
            <a:ext cx="4584212" cy="1538635"/>
          </a:xfrm>
        </p:spPr>
        <p:txBody>
          <a:bodyPr lIns="3600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5E90A1C-4042-4F0F-BBF6-19CE0BDB72BB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6601" y="4579181"/>
            <a:ext cx="4584212" cy="1097719"/>
          </a:xfrm>
        </p:spPr>
        <p:txBody>
          <a:bodyPr lIns="36000" tIns="0" rIns="0" bIns="0">
            <a:normAutofit/>
          </a:bodyPr>
          <a:lstStyle>
            <a:lvl1pPr marL="171450" indent="-171450">
              <a:spcBef>
                <a:spcPts val="600"/>
              </a:spcBef>
              <a:buClr>
                <a:schemeClr val="tx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3157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42">
          <p15:clr>
            <a:srgbClr val="FBAE40"/>
          </p15:clr>
        </p15:guide>
        <p15:guide id="2" pos="506">
          <p15:clr>
            <a:srgbClr val="FBAE40"/>
          </p15:clr>
        </p15:guide>
        <p15:guide id="3" orient="horz" pos="528" userDrawn="1">
          <p15:clr>
            <a:srgbClr val="FBAE40"/>
          </p15:clr>
        </p15:guide>
        <p15:guide id="4" pos="7174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740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with Capy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7D0000-7C67-41EE-B43F-AE22457B36AB}"/>
              </a:ext>
            </a:extLst>
          </p:cNvPr>
          <p:cNvSpPr/>
          <p:nvPr userDrawn="1"/>
        </p:nvSpPr>
        <p:spPr>
          <a:xfrm>
            <a:off x="0" y="1737360"/>
            <a:ext cx="5047488" cy="51206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742867"/>
            <a:ext cx="3232108" cy="566931"/>
          </a:xfrm>
        </p:spPr>
        <p:txBody>
          <a:bodyPr lIns="36000" tIns="0" rIns="0" bIns="0"/>
          <a:lstStyle/>
          <a:p>
            <a:r>
              <a:rPr lang="en-US" dirty="0"/>
              <a:t>Title Here</a:t>
            </a:r>
            <a:endParaRPr lang="ru-R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FFEB-7D66-4958-8CB8-D2B18C6A5A9B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919B118-F379-4011-B1CF-E685CC09FA3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118253" y="3022847"/>
            <a:ext cx="375726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F59DFEB-5DA9-4E64-84A0-3FAA808064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8253" y="3390381"/>
            <a:ext cx="3757265" cy="696037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F842B3BB-CE92-4AEA-A2FF-5EEC732A4EF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18253" y="2373098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8514664-8AD0-4DF7-8C6F-12FFA6BEA7B2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4097124" y="867177"/>
            <a:ext cx="5699305" cy="117496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B535E35-8075-4558-BA3A-C9DFB4FCA5B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040340" y="2277360"/>
            <a:ext cx="2029968" cy="353326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E1A0053-EF84-446F-850C-6AC8FF9CCEDF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118253" y="5004312"/>
            <a:ext cx="375726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1534A936-14F3-4AEF-8CAD-03D91D568FE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118254" y="5371846"/>
            <a:ext cx="3757266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id="{A88BEF2F-BB04-4330-BC4B-2912B69653B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118253" y="4354563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2765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29233-8E4C-4046-85BB-5166B8A72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3252538"/>
            <a:ext cx="11274552" cy="1348720"/>
          </a:xfrm>
          <a:solidFill>
            <a:schemeClr val="bg1">
              <a:alpha val="60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55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A507DE-4CA5-4E76-8450-4125151EB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28730"/>
            <a:ext cx="11274552" cy="1772070"/>
          </a:xfrm>
          <a:solidFill>
            <a:schemeClr val="accent1">
              <a:alpha val="30000"/>
            </a:schemeClr>
          </a:solidFill>
        </p:spPr>
        <p:txBody>
          <a:bodyPr tIns="252000" rIns="90000" anchor="t" anchorCtr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7987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C2DEF1B-00D0-44E1-8603-CE979D2C4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788" y="2028826"/>
            <a:ext cx="4726800" cy="725776"/>
          </a:xfrm>
          <a:solidFill>
            <a:schemeClr val="accent1">
              <a:alpha val="60000"/>
            </a:schemeClr>
          </a:solidFill>
        </p:spPr>
        <p:txBody>
          <a:bodyPr vert="horz" lIns="396000" tIns="45720" rIns="91440" bIns="45720" rtlCol="0" anchor="ctr" anchorCtr="0">
            <a:noAutofit/>
          </a:bodyPr>
          <a:lstStyle>
            <a:lvl1pPr marL="0" indent="0">
              <a:buNone/>
              <a:defRPr lang="en-US" dirty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64B737A3-9F6C-4989-B51B-07BDDD38F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788" y="2754601"/>
            <a:ext cx="4726800" cy="1861200"/>
          </a:xfrm>
          <a:solidFill>
            <a:schemeClr val="bg1">
              <a:alpha val="50000"/>
            </a:schemeClr>
          </a:solidFill>
        </p:spPr>
        <p:txBody>
          <a:bodyPr lIns="396000" tIns="0" rIns="0" bIns="0">
            <a:noAutofit/>
          </a:bodyPr>
          <a:lstStyle>
            <a:lvl1pPr>
              <a:lnSpc>
                <a:spcPct val="85000"/>
              </a:lnSpc>
              <a:defRPr sz="5500"/>
            </a:lvl1pPr>
          </a:lstStyle>
          <a:p>
            <a:r>
              <a:rPr lang="en-US" dirty="0"/>
              <a:t>Click to Edit 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1680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55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61479DD-CE43-4425-B485-C8F1C7547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939"/>
            <a:ext cx="10515600" cy="3874709"/>
          </a:xfrm>
        </p:spPr>
        <p:txBody>
          <a:bodyPr>
            <a:normAutofit/>
          </a:bodyPr>
          <a:lstStyle>
            <a:lvl1pPr marL="228600" indent="-22860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2000"/>
            </a:lvl1pPr>
            <a:lvl2pPr marL="685800" indent="-22860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/>
            </a:lvl3pPr>
            <a:lvl4pPr marL="1600200" indent="-22860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400"/>
            </a:lvl4pPr>
            <a:lvl5pPr marL="2057400" indent="-22860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60120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597938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6495790" y="1597938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4D5FA-EBD7-472E-9864-D76743BAB4DF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836613" y="2055043"/>
            <a:ext cx="4821237" cy="3417605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BA129CFA-D87C-494E-9E6D-E317C4D157EB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6495086" y="2055043"/>
            <a:ext cx="4821237" cy="3417605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5988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6096000" y="1838558"/>
            <a:ext cx="5653088" cy="3761895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0" y="1838558"/>
            <a:ext cx="6096000" cy="376189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5E84782-CEED-4A74-8650-9CC907EA7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66173"/>
            <a:ext cx="4817357" cy="338901"/>
          </a:xfrm>
        </p:spPr>
        <p:txBody>
          <a:bodyPr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342900" lvl="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4442761-B05F-4E61-83C8-DA8019B093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14467"/>
            <a:ext cx="4817357" cy="2667396"/>
          </a:xfrm>
        </p:spPr>
        <p:txBody>
          <a:bodyPr>
            <a:normAutofit/>
          </a:bodyPr>
          <a:lstStyle>
            <a:lvl1pPr marL="228600" indent="-22860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1400"/>
            </a:lvl1pPr>
            <a:lvl2pPr marL="685800" indent="-22860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75CE59E-BBF8-4A23-A2D4-859D2A375B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5790" y="2166173"/>
            <a:ext cx="4859598" cy="338902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200" b="1">
                <a:latin typeface="+mj-lt"/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E8F94DDD-6A48-4E09-A419-FAF3E395A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95790" y="2614467"/>
            <a:ext cx="4859598" cy="2667396"/>
          </a:xfrm>
        </p:spPr>
        <p:txBody>
          <a:bodyPr>
            <a:normAutofit/>
          </a:bodyPr>
          <a:lstStyle>
            <a:lvl1pPr marL="228600" indent="-228600"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1400"/>
            </a:lvl1pPr>
            <a:lvl2pPr marL="685800" indent="-228600"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320815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460" y="3521159"/>
            <a:ext cx="2642616" cy="1041316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460" y="4669674"/>
            <a:ext cx="2642616" cy="10413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78B1225C-A326-43F6-99D9-A073D5261568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871830" y="4669674"/>
            <a:ext cx="6275470" cy="10413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8724" y="457200"/>
            <a:ext cx="11274552" cy="29718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1C7490E-08AD-4189-8849-3BD35E900B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3175" y="838066"/>
            <a:ext cx="786384" cy="521208"/>
          </a:xfrm>
          <a:ln>
            <a:solidFill>
              <a:schemeClr val="accent5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83644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78B1225C-A326-43F6-99D9-A073D5261568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0DF9619-89F0-4C89-BF3C-FB75431C0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148" y="622349"/>
            <a:ext cx="7835705" cy="112461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0028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1811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42">
          <p15:clr>
            <a:srgbClr val="FBAE40"/>
          </p15:clr>
        </p15:guide>
        <p15:guide id="2" pos="506">
          <p15:clr>
            <a:srgbClr val="FBAE40"/>
          </p15:clr>
        </p15:guide>
        <p15:guide id="3" orient="horz" pos="504">
          <p15:clr>
            <a:srgbClr val="FBAE40"/>
          </p15:clr>
        </p15:guide>
        <p15:guide id="4" pos="7174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740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95AFC1-BF2C-4C83-B474-7121F9C0B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57199"/>
            <a:ext cx="5653088" cy="5403851"/>
          </a:xfrm>
          <a:noFill/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127" y="691751"/>
            <a:ext cx="4584212" cy="540001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Title Here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ECAA0F2-C20F-4289-BFB8-9BC2C65A8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26250"/>
            <a:ext cx="4574551" cy="4484150"/>
          </a:xfrm>
        </p:spPr>
        <p:txBody>
          <a:bodyPr vert="horz" lIns="36000" tIns="0" rIns="0" bIns="0" rtlCol="0">
            <a:normAutofit/>
          </a:bodyPr>
          <a:lstStyle>
            <a:lvl1pPr marL="0" indent="0">
              <a:buNone/>
              <a:defRPr lang="en-US" sz="1800">
                <a:solidFill>
                  <a:schemeClr val="tx2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5006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42">
          <p15:clr>
            <a:srgbClr val="FBAE40"/>
          </p15:clr>
        </p15:guide>
        <p15:guide id="2" pos="506">
          <p15:clr>
            <a:srgbClr val="FBAE40"/>
          </p15:clr>
        </p15:guide>
        <p15:guide id="3" orient="horz" pos="528">
          <p15:clr>
            <a:srgbClr val="FBAE40"/>
          </p15:clr>
        </p15:guide>
        <p15:guide id="4" pos="7174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740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DA9C29-DD8E-4518-B4D3-44806885A5F9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FOOADDTER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46F9B8-64BA-45E5-845E-CA6696C2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975" y="742867"/>
            <a:ext cx="7402050" cy="566931"/>
          </a:xfrm>
        </p:spPr>
        <p:txBody>
          <a:bodyPr lIns="36000" tIns="0" rIns="0" bIns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04937D3-320F-475C-B607-8D8AE31FF3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724" y="2277980"/>
            <a:ext cx="11290364" cy="412282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8404903-B722-4F8B-94E9-F478DB3A7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4975" y="1377834"/>
            <a:ext cx="7402050" cy="540000"/>
          </a:xfrm>
        </p:spPr>
        <p:txBody>
          <a:bodyPr vert="horz" lIns="36000" tIns="0" rIns="0" bIns="0" rtlCol="0">
            <a:normAutofit/>
          </a:bodyPr>
          <a:lstStyle>
            <a:lvl1pPr marL="0" indent="0" algn="ctr">
              <a:buNone/>
              <a:defRPr lang="en-US" sz="1800">
                <a:solidFill>
                  <a:schemeClr val="tx2"/>
                </a:solidFill>
              </a:defRPr>
            </a:lvl1pPr>
          </a:lstStyle>
          <a:p>
            <a:pPr marL="228600" lvl="0" indent="-228600" algn="ctr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7728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840">
          <p15:clr>
            <a:srgbClr val="FBAE40"/>
          </p15:clr>
        </p15:guide>
        <p15:guide id="6" orient="horz" pos="216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9C1590D-4639-4494-A37B-A15E7114F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2867"/>
            <a:ext cx="9037320" cy="566931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40C1F5F-4B50-4906-83E6-9A2F1CB1F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8161" y="2982416"/>
            <a:ext cx="1645920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72EC0A4-5E0C-44C7-B8BF-100C17934C9D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1399426" y="1924687"/>
            <a:ext cx="2469965" cy="982274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Master text</a:t>
            </a:r>
            <a:br>
              <a:rPr lang="en-US" dirty="0"/>
            </a:br>
            <a:r>
              <a:rPr lang="en-US" dirty="0"/>
              <a:t>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09E18E3-2E11-4B74-AF2C-001F81DE3F24}"/>
              </a:ext>
            </a:extLst>
          </p:cNvPr>
          <p:cNvSpPr>
            <a:spLocks noGrp="1"/>
          </p:cNvSpPr>
          <p:nvPr>
            <p:ph type="body" sz="half" idx="36"/>
          </p:nvPr>
        </p:nvSpPr>
        <p:spPr>
          <a:xfrm>
            <a:off x="2611286" y="2982416"/>
            <a:ext cx="1389888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D61E6447-2CC7-47A3-8681-4133CCCB54D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0694" y="3605411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AD91B82-5EEF-4712-A699-B8302B6558DD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14673" y="3605411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7FAEB2B-6A01-4C63-ACA3-03B6E2919E8A}"/>
              </a:ext>
            </a:extLst>
          </p:cNvPr>
          <p:cNvSpPr>
            <a:spLocks noGrp="1"/>
          </p:cNvSpPr>
          <p:nvPr>
            <p:ph type="body" sz="half" idx="39"/>
          </p:nvPr>
        </p:nvSpPr>
        <p:spPr>
          <a:xfrm>
            <a:off x="4955269" y="2982416"/>
            <a:ext cx="2113508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9680D39-3D54-40CF-ABCB-BA448F099B30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5509170" y="1924687"/>
            <a:ext cx="1622417" cy="982274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Master text</a:t>
            </a:r>
            <a:br>
              <a:rPr lang="en-US" dirty="0"/>
            </a:br>
            <a:r>
              <a:rPr lang="en-US" dirty="0"/>
              <a:t>styles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E81CA5F1-31CE-4D4C-A27D-2B342ECD994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961249" y="3605411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C3544C3-FDC7-4C8F-A615-9529597C549D}"/>
              </a:ext>
            </a:extLst>
          </p:cNvPr>
          <p:cNvSpPr>
            <a:spLocks noGrp="1"/>
          </p:cNvSpPr>
          <p:nvPr>
            <p:ph type="body" sz="half" idx="45"/>
          </p:nvPr>
        </p:nvSpPr>
        <p:spPr>
          <a:xfrm>
            <a:off x="7915161" y="2982416"/>
            <a:ext cx="2197045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691DC2D-3064-4822-9D2D-80D59EA85EBB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8469062" y="1924687"/>
            <a:ext cx="1622417" cy="982274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Master text</a:t>
            </a:r>
            <a:br>
              <a:rPr lang="en-US" dirty="0"/>
            </a:br>
            <a:r>
              <a:rPr lang="en-US" dirty="0"/>
              <a:t>styles</a:t>
            </a:r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130FD286-B22E-4EEB-8B67-4CE7BF2FBA89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921141" y="3605411"/>
            <a:ext cx="1280160" cy="896112"/>
          </a:xfrm>
          <a:ln>
            <a:solidFill>
              <a:schemeClr val="accent5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EDCAE751-A04A-4A9B-8EE4-3E1B64E955F3}"/>
              </a:ext>
            </a:extLst>
          </p:cNvPr>
          <p:cNvSpPr>
            <a:spLocks noGrp="1"/>
          </p:cNvSpPr>
          <p:nvPr>
            <p:ph type="body" sz="half" idx="49"/>
          </p:nvPr>
        </p:nvSpPr>
        <p:spPr>
          <a:xfrm>
            <a:off x="7888266" y="4704396"/>
            <a:ext cx="2223939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1FD07BB-52C2-4F52-A969-6778D844E8D4}"/>
              </a:ext>
            </a:extLst>
          </p:cNvPr>
          <p:cNvSpPr>
            <a:spLocks noGrp="1"/>
          </p:cNvSpPr>
          <p:nvPr>
            <p:ph type="body" sz="half" idx="50"/>
          </p:nvPr>
        </p:nvSpPr>
        <p:spPr>
          <a:xfrm>
            <a:off x="874713" y="5838788"/>
            <a:ext cx="8993089" cy="365122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E1D5C74-7DD8-44F1-8142-1961D0C932B3}"/>
              </a:ext>
            </a:extLst>
          </p:cNvPr>
          <p:cNvSpPr>
            <a:spLocks noGrp="1"/>
          </p:cNvSpPr>
          <p:nvPr>
            <p:ph type="body" sz="half" idx="51"/>
          </p:nvPr>
        </p:nvSpPr>
        <p:spPr>
          <a:xfrm>
            <a:off x="4955269" y="4704395"/>
            <a:ext cx="2048256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9A6D3509-A776-4654-B6B2-F528C9FE78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200" y="1951635"/>
            <a:ext cx="5584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7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BCA4A1CD-2E82-40FA-88EC-3D9F238493C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927665" y="1927715"/>
            <a:ext cx="5584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7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476CA787-1443-453E-A0C1-A9391E1B647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888266" y="1931188"/>
            <a:ext cx="5584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7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6827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55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457199"/>
            <a:ext cx="5637276" cy="59594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27" y="1436915"/>
            <a:ext cx="4584212" cy="1001338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0127" y="2545450"/>
            <a:ext cx="4584212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0128" y="3300065"/>
            <a:ext cx="4584212" cy="1745768"/>
          </a:xfrm>
        </p:spPr>
        <p:txBody>
          <a:bodyPr lIns="36000" tIns="0" rIns="0" bIns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1C7490E-08AD-4189-8849-3BD35E900B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4897" y="805589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96113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6213" y="2264012"/>
            <a:ext cx="4584212" cy="540000"/>
          </a:xfrm>
        </p:spPr>
        <p:txBody>
          <a:bodyPr lIns="36000" tIns="0" rIns="0" bIns="0"/>
          <a:lstStyle/>
          <a:p>
            <a:r>
              <a:rPr lang="en-US" dirty="0"/>
              <a:t>Click to edit title style</a:t>
            </a:r>
            <a:endParaRPr lang="ru-R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/>
          <a:lstStyle/>
          <a:p>
            <a:fld id="{23D0A551-48C9-48F6-BF4E-DE641842128B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CD3882F6-C786-40F3-902A-6D4D2E6ED7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4854" y="457199"/>
            <a:ext cx="5637276" cy="59594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1100B10F-F811-4557-88AB-52E9E7FE037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726213" y="2990573"/>
            <a:ext cx="4584212" cy="2467690"/>
          </a:xfrm>
        </p:spPr>
        <p:txBody>
          <a:bodyPr lIns="36000" tIns="0" rIns="0" bIns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99285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2867"/>
            <a:ext cx="9037320" cy="566931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D31C4-8140-4486-8E32-7EA32B162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2950868"/>
            <a:ext cx="48667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0A551-48C9-48F6-BF4E-DE641842128B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01E1CE2-D1DE-4252-B61A-6630E4C2CA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2" y="3322311"/>
            <a:ext cx="4866745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919B118-F379-4011-B1CF-E685CC09FA3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486746" y="2950868"/>
            <a:ext cx="48667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F59DFEB-5DA9-4E64-84A0-3FAA808064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86746" y="3318403"/>
            <a:ext cx="4866745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6F4EC4F-5660-46EA-97AC-4F2DD125B4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6612" y="2284186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F842B3BB-CE92-4AEA-A2FF-5EEC732A4EF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86746" y="2284186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97EA708-3A77-4F99-A2EA-0333462ED1F9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36612" y="4654845"/>
            <a:ext cx="48667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7207F0C-C876-4E0B-B625-1FDCC3DE6B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6612" y="5026287"/>
            <a:ext cx="4866745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D53F1E4-6C15-48EA-8342-A2127473F132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486746" y="4654845"/>
            <a:ext cx="48667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F3CFD351-584A-4587-BC54-F35254DC7E2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86746" y="5022379"/>
            <a:ext cx="4866745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1303F657-7B5B-4B28-8EAA-386438351FB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6612" y="3988163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31" name="Picture Placeholder 15">
            <a:extLst>
              <a:ext uri="{FF2B5EF4-FFF2-40B4-BE49-F238E27FC236}">
                <a16:creationId xmlns:a16="http://schemas.microsoft.com/office/drawing/2014/main" id="{F994D41E-0FC7-48BC-98E8-C6B199A7B04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486746" y="3988163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8514664-8AD0-4DF7-8C6F-12FFA6BEA7B2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8200" y="1377833"/>
            <a:ext cx="9037320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83485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or and Two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DE44FD2-4D01-4152-92DA-14AD1463CC94}"/>
              </a:ext>
            </a:extLst>
          </p:cNvPr>
          <p:cNvSpPr/>
          <p:nvPr userDrawn="1"/>
        </p:nvSpPr>
        <p:spPr>
          <a:xfrm>
            <a:off x="879144" y="2301657"/>
            <a:ext cx="5257799" cy="437451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265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2867"/>
            <a:ext cx="9037320" cy="566931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FFEB-7D66-4958-8CB8-D2B18C6A5A9B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919B118-F379-4011-B1CF-E685CC09FA3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486746" y="3718884"/>
            <a:ext cx="20895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F59DFEB-5DA9-4E64-84A0-3FAA808064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86747" y="4086418"/>
            <a:ext cx="1783080" cy="12710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F842B3BB-CE92-4AEA-A2FF-5EEC732A4EF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86746" y="3069135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8514664-8AD0-4DF7-8C6F-12FFA6BEA7B2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8200" y="1377833"/>
            <a:ext cx="9037320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B535E35-8075-4558-BA3A-C9DFB4FCA5B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61177" y="2461528"/>
            <a:ext cx="4555067" cy="25908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E1A0053-EF84-446F-850C-6AC8FF9CCEDF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9098279" y="3718884"/>
            <a:ext cx="20895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1534A936-14F3-4AEF-8CAD-03D91D568FE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098280" y="4086418"/>
            <a:ext cx="1783080" cy="12710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id="{A88BEF2F-BB04-4330-BC4B-2912B69653B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098279" y="3069135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567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7975232" y="2875541"/>
            <a:ext cx="3758184" cy="354787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54000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84F357-0C41-471E-A413-4D42ADE55B12}"/>
              </a:ext>
            </a:extLst>
          </p:cNvPr>
          <p:cNvSpPr/>
          <p:nvPr userDrawn="1"/>
        </p:nvSpPr>
        <p:spPr>
          <a:xfrm>
            <a:off x="458724" y="2852928"/>
            <a:ext cx="3758184" cy="354787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4216908" y="2395728"/>
            <a:ext cx="3758184" cy="446227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63C66F5D-DEC7-40DB-ACC1-70F67F4C9F4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086" y="3012360"/>
            <a:ext cx="1266825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3" y="4048567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3" y="4433657"/>
            <a:ext cx="2992278" cy="1358113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78844A59-978B-47C0-B59A-F529FA41BF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58230" y="3012360"/>
            <a:ext cx="1266825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3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09F31D3-FC19-4A61-A915-5F11C6F7EBD8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8356757" y="4048567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6AA97C78-ABC3-4559-8EFA-1F24C3A6E3F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356757" y="4433657"/>
            <a:ext cx="2992278" cy="1358113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92A70C67-E4B2-45C8-BD5F-DF3679B00C8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96270" y="3012360"/>
            <a:ext cx="1266825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4594797" y="4048567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2E97E9F-0DAA-48F4-90F4-640195EAD7D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94797" y="4433657"/>
            <a:ext cx="2992278" cy="1358113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412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0B3BF-9C89-4723-AE4C-8AC5E6572CE2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3A2111-9E77-40EF-86DB-0DCF4279EE04}"/>
              </a:ext>
            </a:extLst>
          </p:cNvPr>
          <p:cNvSpPr/>
          <p:nvPr userDrawn="1"/>
        </p:nvSpPr>
        <p:spPr>
          <a:xfrm>
            <a:off x="442913" y="2238229"/>
            <a:ext cx="11749087" cy="1538525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  <a:alpha val="20000"/>
                </a:schemeClr>
              </a:gs>
              <a:gs pos="0">
                <a:schemeClr val="bg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54000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B9AC69A-F349-47A4-BC2D-27B0A751446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4713" y="2623018"/>
            <a:ext cx="2992278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AC4E2DC-6DA0-4F8B-846F-A0B6430B2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3" y="4048567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7794B2-6DF5-42E5-A435-F8FADACBCF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3" y="4433657"/>
            <a:ext cx="4893566" cy="1358113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DFC6F434-B720-414A-A92B-EFFC947E69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01650" y="2616710"/>
            <a:ext cx="2992278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DDFEB1-7872-4940-890E-713981F69C4B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6501650" y="4048567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9F54982B-78F2-4014-A84C-F25539C6DC8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501650" y="4433657"/>
            <a:ext cx="4853737" cy="1376965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2532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6">
            <a:alphaModFix amt="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1909F8-4C72-41AE-A265-A2B21B72E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C406D-18BA-41D1-9AE4-5455C4F8F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08778-B918-4CC2-ACB0-052809B793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65399" y="5810623"/>
            <a:ext cx="1080000" cy="234000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r">
              <a:defRPr sz="10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3435D83B-8639-4535-9E2A-6F2776DA544B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98005-9236-461C-A055-9B9AB0DDF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0599" y="6057923"/>
            <a:ext cx="4114800" cy="234000"/>
          </a:xfrm>
          <a:prstGeom prst="rect">
            <a:avLst/>
          </a:prstGeom>
        </p:spPr>
        <p:txBody>
          <a:bodyPr vert="horz" lIns="91440" tIns="0" rIns="0" bIns="0" rtlCol="0" anchor="t" anchorCtr="0"/>
          <a:lstStyle>
            <a:lvl1pPr algn="r">
              <a:defRPr sz="10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0050C-14A2-4A8D-A783-08B8265C7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1478" y="6057923"/>
            <a:ext cx="394063" cy="234000"/>
          </a:xfrm>
          <a:prstGeom prst="rect">
            <a:avLst/>
          </a:prstGeom>
        </p:spPr>
        <p:txBody>
          <a:bodyPr vert="horz" lIns="90000" tIns="0" rIns="0" bIns="0" rtlCol="0" anchor="t" anchorCtr="0"/>
          <a:lstStyle>
            <a:lvl1pPr algn="ctr"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5337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3" r:id="rId5"/>
    <p:sldLayoutId id="2147483669" r:id="rId6"/>
    <p:sldLayoutId id="2147483662" r:id="rId7"/>
    <p:sldLayoutId id="2147483667" r:id="rId8"/>
    <p:sldLayoutId id="2147483668" r:id="rId9"/>
    <p:sldLayoutId id="2147483654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2" r:id="rId22"/>
    <p:sldLayoutId id="2147483683" r:id="rId23"/>
    <p:sldLayoutId id="2147483684" r:id="rId24"/>
    <p:sldLayoutId id="2147483687" r:id="rId25"/>
    <p:sldLayoutId id="2147483688" r:id="rId26"/>
    <p:sldLayoutId id="2147483696" r:id="rId27"/>
    <p:sldLayoutId id="2147483693" r:id="rId28"/>
    <p:sldLayoutId id="2147483692" r:id="rId29"/>
    <p:sldLayoutId id="2147483694" r:id="rId30"/>
    <p:sldLayoutId id="2147483686" r:id="rId31"/>
    <p:sldLayoutId id="2147483695" r:id="rId32"/>
    <p:sldLayoutId id="2147483690" r:id="rId33"/>
    <p:sldLayoutId id="2147483685" r:id="rId3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50" userDrawn="1">
          <p15:clr>
            <a:srgbClr val="F26B43"/>
          </p15:clr>
        </p15:guide>
        <p15:guide id="2" pos="7401" userDrawn="1">
          <p15:clr>
            <a:srgbClr val="F26B43"/>
          </p15:clr>
        </p15:guide>
        <p15:guide id="3" pos="279" userDrawn="1">
          <p15:clr>
            <a:srgbClr val="F26B43"/>
          </p15:clr>
        </p15:guide>
        <p15:guide id="4" pos="551" userDrawn="1">
          <p15:clr>
            <a:srgbClr val="F26B43"/>
          </p15:clr>
        </p15:guide>
        <p15:guide id="5" pos="7129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37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6.png"/><Relationship Id="rId7" Type="http://schemas.openxmlformats.org/officeDocument/2006/relationships/image" Target="../media/image8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48.png"/><Relationship Id="rId10" Type="http://schemas.openxmlformats.org/officeDocument/2006/relationships/image" Target="../media/image50.jpeg"/><Relationship Id="rId4" Type="http://schemas.openxmlformats.org/officeDocument/2006/relationships/image" Target="../media/image47.png"/><Relationship Id="rId9" Type="http://schemas.openxmlformats.org/officeDocument/2006/relationships/image" Target="../media/image4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2.png"/><Relationship Id="rId7" Type="http://schemas.openxmlformats.org/officeDocument/2006/relationships/image" Target="../media/image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11" Type="http://schemas.openxmlformats.org/officeDocument/2006/relationships/image" Target="../media/image56.jpeg"/><Relationship Id="rId5" Type="http://schemas.openxmlformats.org/officeDocument/2006/relationships/image" Target="../media/image54.png"/><Relationship Id="rId10" Type="http://schemas.openxmlformats.org/officeDocument/2006/relationships/image" Target="../media/image41.jpg"/><Relationship Id="rId4" Type="http://schemas.openxmlformats.org/officeDocument/2006/relationships/image" Target="../media/image53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JPG"/><Relationship Id="rId5" Type="http://schemas.openxmlformats.org/officeDocument/2006/relationships/image" Target="../media/image19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12" Type="http://schemas.openxmlformats.org/officeDocument/2006/relationships/image" Target="../media/image6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11" Type="http://schemas.openxmlformats.org/officeDocument/2006/relationships/image" Target="../media/image64.jp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10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7.jpeg"/><Relationship Id="rId7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image" Target="../media/image33.png"/><Relationship Id="rId4" Type="http://schemas.openxmlformats.org/officeDocument/2006/relationships/image" Target="../media/image19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7.png"/><Relationship Id="rId3" Type="http://schemas.openxmlformats.org/officeDocument/2006/relationships/image" Target="../media/image19.png"/><Relationship Id="rId7" Type="http://schemas.openxmlformats.org/officeDocument/2006/relationships/image" Target="../media/image72.png"/><Relationship Id="rId12" Type="http://schemas.openxmlformats.org/officeDocument/2006/relationships/image" Target="../media/image31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.png"/><Relationship Id="rId9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80.png"/><Relationship Id="rId3" Type="http://schemas.openxmlformats.org/officeDocument/2006/relationships/image" Target="../media/image78.png"/><Relationship Id="rId7" Type="http://schemas.openxmlformats.org/officeDocument/2006/relationships/image" Target="../media/image32.png"/><Relationship Id="rId12" Type="http://schemas.openxmlformats.org/officeDocument/2006/relationships/image" Target="../media/image9.png"/><Relationship Id="rId17" Type="http://schemas.openxmlformats.org/officeDocument/2006/relationships/image" Target="../media/image84.png"/><Relationship Id="rId2" Type="http://schemas.openxmlformats.org/officeDocument/2006/relationships/image" Target="../media/image10.png"/><Relationship Id="rId16" Type="http://schemas.openxmlformats.org/officeDocument/2006/relationships/image" Target="../media/image8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79.jpeg"/><Relationship Id="rId5" Type="http://schemas.openxmlformats.org/officeDocument/2006/relationships/image" Target="../media/image6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19.png"/><Relationship Id="rId9" Type="http://schemas.openxmlformats.org/officeDocument/2006/relationships/image" Target="../media/image31.png"/><Relationship Id="rId1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23.jp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24.jp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10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9.png"/><Relationship Id="rId5" Type="http://schemas.openxmlformats.org/officeDocument/2006/relationships/image" Target="../media/image12.pn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7.jpg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0.jpg"/><Relationship Id="rId3" Type="http://schemas.openxmlformats.org/officeDocument/2006/relationships/image" Target="../media/image10.png"/><Relationship Id="rId7" Type="http://schemas.openxmlformats.org/officeDocument/2006/relationships/image" Target="../media/image37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8.png"/><Relationship Id="rId5" Type="http://schemas.openxmlformats.org/officeDocument/2006/relationships/image" Target="../media/image36.png"/><Relationship Id="rId10" Type="http://schemas.openxmlformats.org/officeDocument/2006/relationships/image" Target="../media/image22.png"/><Relationship Id="rId4" Type="http://schemas.openxmlformats.org/officeDocument/2006/relationships/image" Target="../media/image33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3.jpg"/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12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9.png"/><Relationship Id="rId5" Type="http://schemas.openxmlformats.org/officeDocument/2006/relationships/image" Target="../media/image41.jpg"/><Relationship Id="rId10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openxmlformats.org/officeDocument/2006/relationships/image" Target="../media/image37.png"/><Relationship Id="rId14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30EA537A-8696-A85B-1E94-9F14BA5E8D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6148" r="1715" b="13863"/>
          <a:stretch/>
        </p:blipFill>
        <p:spPr>
          <a:xfrm>
            <a:off x="96914" y="766613"/>
            <a:ext cx="12035116" cy="6079901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5B2BC59-134D-4AFC-B52F-67591CAB8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914" y="4576407"/>
            <a:ext cx="12192000" cy="1348720"/>
          </a:xfrm>
        </p:spPr>
        <p:txBody>
          <a:bodyPr>
            <a:normAutofit fontScale="90000"/>
          </a:bodyPr>
          <a:lstStyle/>
          <a:p>
            <a:r>
              <a:rPr lang="en-US" sz="7300" dirty="0"/>
              <a:t>HOTEL UNIFORMS</a:t>
            </a:r>
            <a:br>
              <a:rPr lang="en-US" sz="6600" dirty="0"/>
            </a:br>
            <a:r>
              <a:rPr lang="en-US" sz="4000" dirty="0"/>
              <a:t>Front-to-Back of House</a:t>
            </a:r>
            <a:endParaRPr lang="ru-RU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42B927-D18E-4D60-9EB2-C4D4870F72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08828" y="131554"/>
            <a:ext cx="2774344" cy="80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52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00058812-8795-5D5E-AF59-A43894C62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455" y="281215"/>
            <a:ext cx="2892496" cy="394655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7DC52B-CC70-4061-93ED-F4C2DD548EB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32560" y="1375736"/>
            <a:ext cx="5597177" cy="5040940"/>
          </a:xfrm>
        </p:spPr>
        <p:txBody>
          <a:bodyPr>
            <a:normAutofit/>
          </a:bodyPr>
          <a:lstStyle/>
          <a:p>
            <a:r>
              <a:rPr lang="en-US" sz="1800" dirty="0"/>
              <a:t>Edwards Diamond Brocade Vest #4390/7390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Black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S-5XL  |  Ladies’ Sizes: XS-3XL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/>
              <a:t>Edwards Ottoman Trim Vest #4398/7398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Color: Black, Dark Navy, Steel Grey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S-6XL  |  Ladies’ Sizes: XXS-4XL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/>
              <a:t>Edwards Swirl Brocade Vest #4391/7391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Black, Silver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S-5XL  |  Ladies’ Sizes: XS-3XL</a:t>
            </a:r>
          </a:p>
          <a:p>
            <a:pPr lvl="1"/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560" y="216563"/>
            <a:ext cx="4584212" cy="1001338"/>
          </a:xfrm>
        </p:spPr>
        <p:txBody>
          <a:bodyPr/>
          <a:lstStyle/>
          <a:p>
            <a:r>
              <a:rPr lang="en-US" dirty="0"/>
              <a:t>Food &amp; Beverage</a:t>
            </a:r>
            <a:endParaRPr lang="ru-R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8C5965-7D49-4A2F-99FE-181ED33D92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9487" y="4836469"/>
            <a:ext cx="182880" cy="182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11B215-6495-4D34-9F24-134D7DC4E6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28880" y="4836469"/>
            <a:ext cx="182880" cy="1828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4714D6E-D678-485C-91B0-03266CF415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19487" y="2154136"/>
            <a:ext cx="182880" cy="1828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111C99-47C8-AF39-CD8B-876F1A1921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11463" y="3501041"/>
            <a:ext cx="182880" cy="182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FCAB5A-0E1C-FC0A-FC24-5A29F91126F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16375" y="3501041"/>
            <a:ext cx="182880" cy="182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3A0FBF-9F4F-8646-EE61-52ABCFE1986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328016" y="3501041"/>
            <a:ext cx="182880" cy="182880"/>
          </a:xfrm>
          <a:prstGeom prst="rect">
            <a:avLst/>
          </a:prstGeom>
        </p:spPr>
      </p:pic>
      <p:pic>
        <p:nvPicPr>
          <p:cNvPr id="9" name="Picture 8" descr="A picture containing person, clothing, standing, suit&#10;&#10;Description automatically generated">
            <a:extLst>
              <a:ext uri="{FF2B5EF4-FFF2-40B4-BE49-F238E27FC236}">
                <a16:creationId xmlns:a16="http://schemas.microsoft.com/office/drawing/2014/main" id="{36B15AED-DBBE-CDA9-E357-952E9F19C1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04" b="41020"/>
          <a:stretch/>
        </p:blipFill>
        <p:spPr>
          <a:xfrm>
            <a:off x="5937790" y="0"/>
            <a:ext cx="2470309" cy="40448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55B63D-8083-487A-8E97-B4D722185ED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716" y="3255041"/>
            <a:ext cx="247030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0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8DDC2-29D0-4966-B14C-A8992AE59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664197"/>
            <a:ext cx="4584212" cy="540000"/>
          </a:xfrm>
        </p:spPr>
        <p:txBody>
          <a:bodyPr/>
          <a:lstStyle/>
          <a:p>
            <a:r>
              <a:rPr lang="en-US" dirty="0"/>
              <a:t>Housekeeping</a:t>
            </a:r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29CA4D-9E93-4EC3-A2A1-BABC2D03401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95999" y="1360550"/>
            <a:ext cx="6096001" cy="4629431"/>
          </a:xfrm>
        </p:spPr>
        <p:txBody>
          <a:bodyPr>
            <a:normAutofit/>
          </a:bodyPr>
          <a:lstStyle/>
          <a:p>
            <a:r>
              <a:rPr lang="en-US" sz="1800" dirty="0"/>
              <a:t>Edwards </a:t>
            </a:r>
            <a:r>
              <a:rPr lang="en-US" sz="1800" dirty="0" err="1"/>
              <a:t>Pincord</a:t>
            </a:r>
            <a:r>
              <a:rPr lang="en-US" sz="1800" dirty="0"/>
              <a:t> Ultra-Stretch Service Shirt/Tunic #4282/7277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Steel Grey </a:t>
            </a:r>
            <a:r>
              <a:rPr lang="en-US" sz="1400" dirty="0" err="1">
                <a:solidFill>
                  <a:schemeClr val="accent5">
                    <a:lumMod val="50000"/>
                  </a:schemeClr>
                </a:solidFill>
              </a:rPr>
              <a:t>Pincord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, Navy Peony </a:t>
            </a:r>
            <a:r>
              <a:rPr lang="en-US" sz="1400" dirty="0" err="1">
                <a:solidFill>
                  <a:schemeClr val="accent5">
                    <a:lumMod val="50000"/>
                  </a:schemeClr>
                </a:solidFill>
              </a:rPr>
              <a:t>Pincord</a:t>
            </a:r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S-4XL  |  Ladies’ Sizes: XXS-4XL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/>
              <a:t>Edwards </a:t>
            </a:r>
            <a:r>
              <a:rPr lang="en-US" sz="1800" dirty="0" err="1"/>
              <a:t>Melange</a:t>
            </a:r>
            <a:r>
              <a:rPr lang="en-US" sz="1800" dirty="0"/>
              <a:t> Ultra-Light Chambray Shirt/Tunic #4281/7279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Burgundy Heather, Black Heather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S-4XL  |  Ladies’ Sizes: XXS-4XL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Edwards Essential Pant #2793/8793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Black, Dark Navy, Steel Grey, Cobblestone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28-60  |  Ladies’ Sizes: 00-32</a:t>
            </a:r>
          </a:p>
          <a:p>
            <a:pPr lvl="1"/>
            <a:endParaRPr lang="en-US" sz="1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977265-14C1-405B-A661-697D7E5A5D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79" y="122046"/>
            <a:ext cx="3226484" cy="42500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C52A9D-1495-46C3-A284-72791C83BC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12574" y="2124201"/>
            <a:ext cx="182880" cy="182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967C68-B219-4335-A59C-105D5BD741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603183" y="2124201"/>
            <a:ext cx="182880" cy="182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D0753D-5EDF-4758-8D44-E7A780B972C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812573" y="3711942"/>
            <a:ext cx="182880" cy="1828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53ADAA-3BA9-4C6A-BA26-B6F6244669C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603183" y="3711942"/>
            <a:ext cx="182880" cy="1828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3F30D1-D5E3-4EC3-99A0-A6A86BEA58A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603183" y="5194830"/>
            <a:ext cx="182880" cy="1828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3AE000-AC56-4859-A738-C4DEACF5B35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817332" y="5194830"/>
            <a:ext cx="182880" cy="182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543AF69-D9B6-4B9B-BD29-2EAD6821DF7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028968" y="5194830"/>
            <a:ext cx="182880" cy="182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885BCC-33CE-4718-A099-64F97D728B1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243225" y="5194830"/>
            <a:ext cx="182880" cy="182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DFCC2E-3A45-48A1-A92A-C1BA9620FE2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0712" y="2595960"/>
            <a:ext cx="3401695" cy="413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43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29CA4D-9E93-4EC3-A2A1-BABC2D03401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523002" y="1415966"/>
            <a:ext cx="5849310" cy="4629431"/>
          </a:xfrm>
        </p:spPr>
        <p:txBody>
          <a:bodyPr>
            <a:normAutofit/>
          </a:bodyPr>
          <a:lstStyle/>
          <a:p>
            <a:r>
              <a:rPr lang="en-US" sz="1800" dirty="0"/>
              <a:t>Edwards Sorrento Shirt &amp; Tunic #4283/7261/7283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Black, Steel Grey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S-4XL  |  Ladies’ Sizes: XXS-4XL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/>
              <a:t>Edwards Sorrento </a:t>
            </a:r>
            <a:r>
              <a:rPr lang="en-US" sz="1800" dirty="0"/>
              <a:t>Housekeeping Pant #8861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Black, Steel Grey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Ladies’ Sizes: XXS-4XL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/>
              <a:t>Edwards Microfiber Pant #2534/8532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Tan, Navy, Black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28-60  |  Ladies’ Sizes: 00-32</a:t>
            </a:r>
          </a:p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F8DDC2-29D0-4966-B14C-A8992AE59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002" y="653435"/>
            <a:ext cx="4584212" cy="540000"/>
          </a:xfrm>
        </p:spPr>
        <p:txBody>
          <a:bodyPr/>
          <a:lstStyle/>
          <a:p>
            <a:r>
              <a:rPr lang="en-US" dirty="0"/>
              <a:t>Housekeeping</a:t>
            </a:r>
            <a:endParaRPr lang="ru-R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AC9555-205A-4807-8189-DEFB41D734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043306" y="2173909"/>
            <a:ext cx="182880" cy="182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3FD065-99F1-42AD-B687-DF3B44E0F2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48219" y="2173909"/>
            <a:ext cx="182880" cy="182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2F26B9B-637A-438E-9883-EBA214651C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24834" y="4870166"/>
            <a:ext cx="182880" cy="1828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416F41B-42A2-411E-BD25-5D2E22AC42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229747" y="4870166"/>
            <a:ext cx="182880" cy="1828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BF7FA3A-2A98-4572-AD1A-C44C14E447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441383" y="4870166"/>
            <a:ext cx="182880" cy="182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93AB4-7F73-75ED-713A-2A7F2127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043306" y="3526316"/>
            <a:ext cx="182880" cy="182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F3176F-098C-1BB2-C3D9-52E49C87ED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48221" y="3526316"/>
            <a:ext cx="182880" cy="182880"/>
          </a:xfrm>
          <a:prstGeom prst="rect">
            <a:avLst/>
          </a:prstGeom>
        </p:spPr>
      </p:pic>
      <p:pic>
        <p:nvPicPr>
          <p:cNvPr id="6" name="Picture 5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F7CF2355-1962-D23B-EC59-8BCCAFF147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214" t="25255" r="-628" b="5177"/>
          <a:stretch/>
        </p:blipFill>
        <p:spPr>
          <a:xfrm>
            <a:off x="336865" y="141868"/>
            <a:ext cx="5759135" cy="657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15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098" y="37291"/>
            <a:ext cx="4584212" cy="720693"/>
          </a:xfrm>
        </p:spPr>
        <p:txBody>
          <a:bodyPr/>
          <a:lstStyle/>
          <a:p>
            <a:r>
              <a:rPr lang="en-US" dirty="0"/>
              <a:t>Security</a:t>
            </a:r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7DC52B-CC70-4061-93ED-F4C2DD548EB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18098" y="1043983"/>
            <a:ext cx="4642843" cy="6226857"/>
          </a:xfrm>
        </p:spPr>
        <p:txBody>
          <a:bodyPr>
            <a:normAutofit/>
          </a:bodyPr>
          <a:lstStyle/>
          <a:p>
            <a:r>
              <a:rPr lang="en-US" sz="1800" dirty="0"/>
              <a:t>Edwards Security Jacket #3462/3464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Black, Vulcan Navy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Unisex Sizes: XS-6XL, LT-3XLT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/>
              <a:t>Edwards Security Shirt #1225/1275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White, Midnight, Nickle Grey, Silver Tan, Vulcan Navy, Medium Blue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Unisex Sizes: XS-3XL, LT-6XLT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/>
              <a:t>Edwards EZ Fit Security Pant #2596/8596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Black, Vulcan Navy, Gunmetal Heather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28-64  |  Ladies’ Sizes: 0-32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/>
              <a:t>Edwards Clip-On Tie #CL00/CL22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Navy, Black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CL00: 20”L x 3-3/4”W  |  CL22: 22”L x 3-3/4”W</a:t>
            </a:r>
          </a:p>
          <a:p>
            <a:pPr lvl="1"/>
            <a:endParaRPr lang="en-US" sz="14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E6BA89-16FB-4723-A09C-5CE1AA368C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40693" y="1834492"/>
            <a:ext cx="182880" cy="182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D42E4D-152D-4AC7-9DE6-C88C871EB7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45607" y="1834492"/>
            <a:ext cx="182880" cy="1828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9621482-FA75-4384-98B8-5B6FFD0ACE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36313" y="3330976"/>
            <a:ext cx="182880" cy="182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F67CF4-9346-4F32-8238-BCD412DC5C9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50462" y="3330976"/>
            <a:ext cx="182880" cy="182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12FFFEE-112D-4567-B2F4-F245C3EA12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462100" y="3330976"/>
            <a:ext cx="182880" cy="182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A616F8-8F4F-4A75-9A21-2A046E3113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36313" y="4681037"/>
            <a:ext cx="182880" cy="182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1BEBB61-FCE5-4501-B877-7128B284D5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50462" y="4681037"/>
            <a:ext cx="182880" cy="1828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2EE12E-9389-4213-B290-152B58160C1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462098" y="4681037"/>
            <a:ext cx="182880" cy="1828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5DC897A-FC1A-4AC8-9E55-698FF5AB0C8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36313" y="6042877"/>
            <a:ext cx="182880" cy="1828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DEC6FB6-56CC-4C30-B23F-EEF6950009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50464" y="6042877"/>
            <a:ext cx="182880" cy="1828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2CBF08-79FD-5875-FAB8-FDA904CFF4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69355" y="3330976"/>
            <a:ext cx="182880" cy="1828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37B017-8EA2-65C8-07A1-1751BE0387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83507" y="3330976"/>
            <a:ext cx="182880" cy="182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259F13-D686-845A-2B0F-3FCA47567DD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095140" y="3330976"/>
            <a:ext cx="182880" cy="182880"/>
          </a:xfrm>
          <a:prstGeom prst="rect">
            <a:avLst/>
          </a:prstGeom>
        </p:spPr>
      </p:pic>
      <p:pic>
        <p:nvPicPr>
          <p:cNvPr id="11" name="Picture 10" descr="A picture containing person, outdoor, standing, suit&#10;&#10;Description automatically generated">
            <a:extLst>
              <a:ext uri="{FF2B5EF4-FFF2-40B4-BE49-F238E27FC236}">
                <a16:creationId xmlns:a16="http://schemas.microsoft.com/office/drawing/2014/main" id="{845D3965-C38B-ED92-F8F6-A59950A883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56290" y="37291"/>
            <a:ext cx="3383225" cy="5178405"/>
          </a:xfrm>
          <a:prstGeom prst="rect">
            <a:avLst/>
          </a:prstGeom>
        </p:spPr>
      </p:pic>
      <p:pic>
        <p:nvPicPr>
          <p:cNvPr id="28" name="Picture 27" descr="A person in a blue shirt and tie&#10;&#10;Description automatically generated with low confidence">
            <a:extLst>
              <a:ext uri="{FF2B5EF4-FFF2-40B4-BE49-F238E27FC236}">
                <a16:creationId xmlns:a16="http://schemas.microsoft.com/office/drawing/2014/main" id="{4CE36609-CFDD-96AD-CB2E-BDF1F6EEE9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02394" y="1676526"/>
            <a:ext cx="3457333" cy="503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90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7DC52B-CC70-4061-93ED-F4C2DD548EB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95193" y="1144257"/>
            <a:ext cx="5597177" cy="6237502"/>
          </a:xfrm>
        </p:spPr>
        <p:txBody>
          <a:bodyPr>
            <a:normAutofit/>
          </a:bodyPr>
          <a:lstStyle/>
          <a:p>
            <a:r>
              <a:rPr lang="en-US" sz="1800" dirty="0"/>
              <a:t>Edwards Essential Polyester Blazer #3500/6500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Navy, Black, Red, Burgundy, Dark Navy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34-46S, 34-62R, 38-62L, 40-48XL  |  Ladies’ Sizes: 00-28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/>
              <a:t>Edwards Security Shirt #1276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Color: White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Unisex Sizes: XS-3XL, LT-6XLT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/>
              <a:t>Edwards Security Pant #2595/8591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Black, Dark Navy, Grey Heather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28-60  |  Ladies’ Sizes: 0-18; 18W-28W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/>
              <a:t>Edwards Clip-On Tie #CL00/CL22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Navy, Black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CL00: 20”L x 3-3/4”W  |  CL22: 22”L x 3-3/4”W</a:t>
            </a:r>
          </a:p>
          <a:p>
            <a:pPr lvl="1"/>
            <a:endParaRPr lang="en-US" sz="1400" b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B8591D4-C75C-4FFF-9FEB-417C8874FC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5010" y="1933341"/>
            <a:ext cx="182880" cy="18288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193" y="139992"/>
            <a:ext cx="4584212" cy="737040"/>
          </a:xfrm>
        </p:spPr>
        <p:txBody>
          <a:bodyPr/>
          <a:lstStyle/>
          <a:p>
            <a:r>
              <a:rPr lang="en-US" dirty="0"/>
              <a:t>Security</a:t>
            </a:r>
            <a:endParaRPr lang="ru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E045BC-4C12-44BE-9B0B-B1539C1D2A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2597" y="79088"/>
            <a:ext cx="5011467" cy="6699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63DD82-3E5E-4D00-A5B1-4C9B39E38A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98324" y="5943819"/>
            <a:ext cx="182880" cy="182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A1A047-844A-4BEB-9AC1-85D87F0D07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503236" y="5943819"/>
            <a:ext cx="182880" cy="182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0FBF99-A330-435D-8C7B-8491335DC13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98324" y="4601034"/>
            <a:ext cx="182880" cy="182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6A955F-21BE-4BF4-BD39-3FCC23F946C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503237" y="4601034"/>
            <a:ext cx="182880" cy="1828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C6908E-81F9-4515-BB88-A1D1B0AD4B6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714873" y="4601034"/>
            <a:ext cx="182880" cy="1828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7BCA24E-3C88-40CF-AF7F-77507F2D0F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289088" y="3256876"/>
            <a:ext cx="182880" cy="1828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2266D3-84E9-41F0-A65B-267839F64F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84232" y="1933341"/>
            <a:ext cx="182880" cy="182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8249AB-D114-4AE5-A170-FA59C1F03C2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498382" y="1933341"/>
            <a:ext cx="182880" cy="182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E464CA-8648-4032-A8D9-317347C8D84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710021" y="1933341"/>
            <a:ext cx="182880" cy="182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9D61AED-9A8F-40CE-8E66-7F22F4AC458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924276" y="1933341"/>
            <a:ext cx="18288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7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47EB9E-F495-4128-816A-20D671CB14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57" y="207518"/>
            <a:ext cx="5755361" cy="65278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F8DDC2-29D0-4966-B14C-A8992AE59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041" y="599339"/>
            <a:ext cx="4584212" cy="540000"/>
          </a:xfrm>
        </p:spPr>
        <p:txBody>
          <a:bodyPr/>
          <a:lstStyle/>
          <a:p>
            <a:r>
              <a:rPr lang="en-US" dirty="0"/>
              <a:t>Maintenance</a:t>
            </a:r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29CA4D-9E93-4EC3-A2A1-BABC2D03401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416578" y="1260844"/>
            <a:ext cx="5849310" cy="4827085"/>
          </a:xfrm>
        </p:spPr>
        <p:txBody>
          <a:bodyPr>
            <a:normAutofit/>
          </a:bodyPr>
          <a:lstStyle/>
          <a:p>
            <a:r>
              <a:rPr lang="en-US" sz="1800" dirty="0"/>
              <a:t>Edwards 3-Season Jacket #3410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Navy, Black, Navy/Charcoal, Black/Charcoal, Red/Charcoal, Royal/Charcoal, Forest/Charcoal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Unisex Sizes: XS-6XL, LT-3XLT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/>
              <a:t>Edwards Chambray Shirt #1298/5298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Chambray Blue, Chambray Black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S-3XL, MT-6XLT  |  Ladies’ Sizes: XXS-4XL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/>
              <a:t>Edwards Utility Chino Cargo Pant #2538/8538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Tan, Navy, Black, Coal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28-60  |  Ladies’ Sizes: 00-32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3389EC-EB51-4E60-AEF0-4A37A8CD3D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24085" y="2238030"/>
            <a:ext cx="182880" cy="182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DFDD7B-5849-4FE8-B68D-13CA26E215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128999" y="2238030"/>
            <a:ext cx="182880" cy="182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CA5D80-CC5C-4261-98EA-35A6EBE1A8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340638" y="2238030"/>
            <a:ext cx="182880" cy="182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A47FCE-9D6B-4542-B25D-EB52969213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554892" y="2238030"/>
            <a:ext cx="182880" cy="1828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42C799-3A3F-4FB9-80D2-8D8D47709FF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769034" y="2238030"/>
            <a:ext cx="182880" cy="1828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A73003-441D-4FC2-8784-C60D5DDA54B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80676" y="2238030"/>
            <a:ext cx="182880" cy="1828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D0EE30-EDA3-4760-A75F-71EE2ACFC27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190065" y="2238030"/>
            <a:ext cx="182880" cy="182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9AC594-1DC0-4FB5-B324-2333BC4144D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924085" y="3569969"/>
            <a:ext cx="182880" cy="182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CC5371-94FC-4FCD-A07F-402BFAAD1F9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134673" y="3567282"/>
            <a:ext cx="182880" cy="1828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659235-6609-4D43-8330-EDF32E38411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924085" y="4921038"/>
            <a:ext cx="182880" cy="1828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6D390CA-A720-41B4-9DF7-77A6A86256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28997" y="4921038"/>
            <a:ext cx="182880" cy="1828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8D37C04-16FF-4183-A14E-AC724A81D7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40636" y="4921038"/>
            <a:ext cx="182880" cy="1828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1F1DD09-742F-424C-9DAA-A2A2A653855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7554893" y="4921038"/>
            <a:ext cx="18288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5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8DDC2-29D0-4966-B14C-A8992AE59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450" y="562395"/>
            <a:ext cx="4584212" cy="540000"/>
          </a:xfrm>
        </p:spPr>
        <p:txBody>
          <a:bodyPr/>
          <a:lstStyle/>
          <a:p>
            <a:r>
              <a:rPr lang="en-US" dirty="0"/>
              <a:t>Maintenance</a:t>
            </a:r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29CA4D-9E93-4EC3-A2A1-BABC2D03401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776987" y="1260844"/>
            <a:ext cx="5849310" cy="4827085"/>
          </a:xfrm>
        </p:spPr>
        <p:txBody>
          <a:bodyPr>
            <a:normAutofit/>
          </a:bodyPr>
          <a:lstStyle/>
          <a:p>
            <a:r>
              <a:rPr lang="en-US" sz="1800" dirty="0"/>
              <a:t>Edwards Essential Broadcloth #1314/1354/5354/5356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White, Blue, Navy, Black, French Blue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S-3XL, MT-6XLT  |  Ladies’ Sizes: XXS-4XL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/>
              <a:t>Edwards Mini-Pique Snag-Proof Polo #1507/1527/5507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White, Black, Red, Royal, French Blue, Steel Grey, Marina Blue, High Vis. Lime, High Vis. Orange, Bright Navy, Cool Grey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Men’s: S-3XL, 4XLT-6XLT  |  Ladies’: XXS-3XL  |  Unisex: XXS-3XL, 4XLT-6XLT</a:t>
            </a:r>
            <a:endParaRPr lang="en-US" sz="1400" b="1" dirty="0"/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/>
              <a:t>Edwards Utility </a:t>
            </a:r>
            <a:r>
              <a:rPr lang="en-US" sz="1800"/>
              <a:t>Chino Pant </a:t>
            </a:r>
            <a:r>
              <a:rPr lang="en-US" sz="1800" dirty="0"/>
              <a:t>#2537/8537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Tan, Navy, Black, Coal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28-60  |  Ladies’ Sizes: 00-32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3389EC-EB51-4E60-AEF0-4A37A8CD3D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284494" y="2033469"/>
            <a:ext cx="182880" cy="182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DFDD7B-5849-4FE8-B68D-13CA26E215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89408" y="2033469"/>
            <a:ext cx="182880" cy="182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CA5D80-CC5C-4261-98EA-35A6EBE1A8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691807" y="2033469"/>
            <a:ext cx="182880" cy="182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A47FCE-9D6B-4542-B25D-EB52969213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897675" y="2033469"/>
            <a:ext cx="182880" cy="1828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A73003-441D-4FC2-8784-C60D5DDA54B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115594" y="2033469"/>
            <a:ext cx="182880" cy="182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9AC594-1DC0-4FB5-B324-2333BC414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284494" y="3569039"/>
            <a:ext cx="182880" cy="182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CC5371-94FC-4FCD-A07F-402BFAAD1F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89408" y="3569039"/>
            <a:ext cx="182880" cy="182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DD8D472-5C99-466A-B89F-6A4E4358F65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691809" y="3569039"/>
            <a:ext cx="182880" cy="182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6BDBC39-6608-4740-872E-185225D2FED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906066" y="3569039"/>
            <a:ext cx="182880" cy="1828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659235-6609-4D43-8330-EDF32E38411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284494" y="4912329"/>
            <a:ext cx="182880" cy="1828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6D390CA-A720-41B4-9DF7-77A6A86256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89404" y="4912329"/>
            <a:ext cx="182880" cy="1828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8D37C04-16FF-4183-A14E-AC724A81D7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691807" y="4912329"/>
            <a:ext cx="182880" cy="1828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1F1DD09-742F-424C-9DAA-A2A2A653855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896825" y="4912329"/>
            <a:ext cx="182880" cy="1828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75D6A8-F003-448B-A0A4-AA4AD645D33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11" b="5646"/>
          <a:stretch/>
        </p:blipFill>
        <p:spPr>
          <a:xfrm>
            <a:off x="655782" y="72300"/>
            <a:ext cx="4458312" cy="6713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6D4387-50CB-8709-339D-A47B474FD19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130398" y="3569039"/>
            <a:ext cx="182880" cy="182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D78A1D-DF0C-FB96-E55C-35D2A5B840A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7344547" y="3569039"/>
            <a:ext cx="182880" cy="182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5F6B5F-D437-1B3F-834D-E69B0DBB8FA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7556187" y="3569039"/>
            <a:ext cx="182880" cy="1828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02ED32-51E6-C519-6BE1-2C834D96E826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7770440" y="3569039"/>
            <a:ext cx="182880" cy="1828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606AB23-355B-AA5C-B8F7-86A095632F2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7984693" y="3569039"/>
            <a:ext cx="182880" cy="1828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D99E5B0-E1BA-E3BE-54E2-43BA8793ECD2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8189609" y="3569039"/>
            <a:ext cx="182880" cy="18288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791D60-A589-A3AE-1051-0A0F9ABC1508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8392005" y="3569039"/>
            <a:ext cx="18288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69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32" y="503767"/>
            <a:ext cx="4584212" cy="622152"/>
          </a:xfrm>
        </p:spPr>
        <p:txBody>
          <a:bodyPr>
            <a:normAutofit/>
          </a:bodyPr>
          <a:lstStyle/>
          <a:p>
            <a:r>
              <a:rPr lang="en-US" dirty="0"/>
              <a:t>Valet/Parking</a:t>
            </a:r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7DC52B-CC70-4061-93ED-F4C2DD548EB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51832" y="1289139"/>
            <a:ext cx="6064868" cy="4188025"/>
          </a:xfrm>
        </p:spPr>
        <p:txBody>
          <a:bodyPr>
            <a:normAutofit/>
          </a:bodyPr>
          <a:lstStyle/>
          <a:p>
            <a:r>
              <a:rPr lang="en-US" sz="1800" dirty="0"/>
              <a:t>Edwards Essential Hopsack Blazer #3505/6505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Black, True Navy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34-58 (R, L)  |  Ladies’ Sizes: 0-32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/>
              <a:t>Edwards Essential Pant #2793/8793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Black, Dark Navy, Steel Grey, Cobblestone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28-60  |  Ladies’ Sizes: 00-32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/>
              <a:t>Edwards Pinpoint Oxford #1978/5980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White, Light Blue, Charcoal, French Blue, Silver, Blue/White Stripe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S-3XL, LT-6XLT  |  Ladies’ Sizes: XXS-4XL</a:t>
            </a:r>
          </a:p>
          <a:p>
            <a:pPr lvl="1"/>
            <a:endParaRPr lang="en-US" sz="1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BCD0F8-A786-4291-BAB3-D20CD28EBC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61720" y="2059335"/>
            <a:ext cx="182880" cy="182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03BBAF-8431-4E6B-83A0-A16560F14B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77715" y="2059335"/>
            <a:ext cx="182880" cy="182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1D9EC4-A32C-4EB8-857C-94AC7F0A52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61720" y="3416003"/>
            <a:ext cx="182880" cy="1828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2189CA-59E7-48E0-BFA7-B59D8FBB65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71181" y="3419577"/>
            <a:ext cx="182880" cy="182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A5DF38-2F51-44C9-BB40-D3E877F160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479067" y="3416003"/>
            <a:ext cx="182880" cy="182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13BFAB-1B6F-4B5F-8384-D46CCC42C44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61720" y="4749671"/>
            <a:ext cx="182880" cy="182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F0E9E9-1E5D-408B-AA97-9D53D78E869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277715" y="4749671"/>
            <a:ext cx="182880" cy="182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62FAD1-16CC-4AF4-83DA-2A3FFCEDCA7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484474" y="4749671"/>
            <a:ext cx="182880" cy="1828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396218F-73AA-4601-A3F4-96530CB91F7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99072" y="4749671"/>
            <a:ext cx="182880" cy="1828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1C601CE-0BD5-4201-AE9A-38D12E579DA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907490" y="4749671"/>
            <a:ext cx="182880" cy="1828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C54891E-9F75-4E75-B749-9B70835C819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115908" y="4749671"/>
            <a:ext cx="182880" cy="1828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28F661-AA37-6811-BB33-AAA85B0A5EA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688258" y="3416003"/>
            <a:ext cx="182880" cy="182880"/>
          </a:xfrm>
          <a:prstGeom prst="rect">
            <a:avLst/>
          </a:prstGeom>
        </p:spPr>
      </p:pic>
      <p:pic>
        <p:nvPicPr>
          <p:cNvPr id="9" name="Picture 8" descr="A picture containing person, outdoor, trouser&#10;&#10;Description automatically generated">
            <a:extLst>
              <a:ext uri="{FF2B5EF4-FFF2-40B4-BE49-F238E27FC236}">
                <a16:creationId xmlns:a16="http://schemas.microsoft.com/office/drawing/2014/main" id="{44D3B967-73C1-3620-7703-F4801DC4B7E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11999"/>
          <a:stretch/>
        </p:blipFill>
        <p:spPr>
          <a:xfrm>
            <a:off x="7197220" y="72385"/>
            <a:ext cx="4513580" cy="671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87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90FDFF0-3E47-440C-91CF-509EF95B62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4246" y="2150854"/>
            <a:ext cx="3135485" cy="450069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32" y="481889"/>
            <a:ext cx="4584212" cy="622152"/>
          </a:xfrm>
        </p:spPr>
        <p:txBody>
          <a:bodyPr>
            <a:normAutofit/>
          </a:bodyPr>
          <a:lstStyle/>
          <a:p>
            <a:r>
              <a:rPr lang="en-US" dirty="0"/>
              <a:t>Valet/Parking</a:t>
            </a:r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7DC52B-CC70-4061-93ED-F4C2DD548EB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51832" y="1280342"/>
            <a:ext cx="6064868" cy="5561639"/>
          </a:xfrm>
        </p:spPr>
        <p:txBody>
          <a:bodyPr>
            <a:normAutofit/>
          </a:bodyPr>
          <a:lstStyle/>
          <a:p>
            <a:r>
              <a:rPr lang="en-US" sz="1800" dirty="0"/>
              <a:t>Edwards Performance Tek Jacket #3440/6440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Navy, Black, Grey Heather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S-6XL |  Ladies’ Sizes: XS-4XL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/>
              <a:t>Edwards Batiste Shirt #1292/5292/5293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White, Black, Steel Grey, Platinum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S-3XL, LT-6XLT  |  Ladies’ Sizes: XXS-4XL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/>
              <a:t>Edwards Flex Chino </a:t>
            </a:r>
            <a:r>
              <a:rPr lang="en-US" sz="1800"/>
              <a:t>Pant #2583/8583</a:t>
            </a:r>
            <a:endParaRPr lang="en-US" sz="1800" dirty="0"/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Black, Ash Grey, True Navy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28-54  |  Ladies’ Sizes: 0-32</a:t>
            </a:r>
          </a:p>
          <a:p>
            <a:pPr lvl="1"/>
            <a:endParaRPr lang="en-US" sz="1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BCD0F8-A786-4291-BAB3-D20CD28EBC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61720" y="2059414"/>
            <a:ext cx="182880" cy="182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03BBAF-8431-4E6B-83A0-A16560F14B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75863" y="2059414"/>
            <a:ext cx="182880" cy="182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9EE074-D188-455F-B786-2F9D254C3B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487509" y="2059414"/>
            <a:ext cx="182880" cy="182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1D9EC4-A32C-4EB8-857C-94AC7F0A524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61720" y="3407641"/>
            <a:ext cx="182880" cy="1828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2189CA-59E7-48E0-BFA7-B59D8FBB65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75867" y="3407641"/>
            <a:ext cx="182880" cy="182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A5DF38-2F51-44C9-BB40-D3E877F1604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487507" y="3407641"/>
            <a:ext cx="182880" cy="182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13BFAB-1B6F-4B5F-8384-D46CCC42C4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61720" y="4759040"/>
            <a:ext cx="182880" cy="182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F0E9E9-1E5D-408B-AA97-9D53D78E869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275866" y="4759040"/>
            <a:ext cx="182880" cy="182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62FAD1-16CC-4AF4-83DA-2A3FFCEDCA7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487507" y="4759040"/>
            <a:ext cx="182880" cy="1828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1C601CE-0BD5-4201-AE9A-38D12E579DA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702491" y="3407641"/>
            <a:ext cx="182880" cy="182880"/>
          </a:xfrm>
          <a:prstGeom prst="rect">
            <a:avLst/>
          </a:prstGeom>
        </p:spPr>
      </p:pic>
      <p:pic>
        <p:nvPicPr>
          <p:cNvPr id="4" name="Picture 3" descr="A picture containing person, person, standing&#10;&#10;Description automatically generated">
            <a:extLst>
              <a:ext uri="{FF2B5EF4-FFF2-40B4-BE49-F238E27FC236}">
                <a16:creationId xmlns:a16="http://schemas.microsoft.com/office/drawing/2014/main" id="{20C8C8DA-6D05-D594-A3AA-AC75BFE664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97642" y="296887"/>
            <a:ext cx="3516631" cy="470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36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8DDC2-29D0-4966-B14C-A8992AE59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655" y="334039"/>
            <a:ext cx="4584212" cy="540000"/>
          </a:xfrm>
        </p:spPr>
        <p:txBody>
          <a:bodyPr/>
          <a:lstStyle/>
          <a:p>
            <a:r>
              <a:rPr lang="en-US" dirty="0"/>
              <a:t>Front Desk</a:t>
            </a:r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29CA4D-9E93-4EC3-A2A1-BABC2D03401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830675" y="1052530"/>
            <a:ext cx="5849310" cy="4492593"/>
          </a:xfrm>
        </p:spPr>
        <p:txBody>
          <a:bodyPr>
            <a:normAutofit/>
          </a:bodyPr>
          <a:lstStyle/>
          <a:p>
            <a:r>
              <a:rPr lang="en-US" sz="1800" dirty="0"/>
              <a:t>Edwards Synergy Suit Coat #3525/6525/6575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Navy, Black, Steel Grey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36-62 (S, R, L)  |  Ladies’ Sizes: 00-28 (R, T)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/>
              <a:t>Edwards Synergy Dress Pant &amp; Skirt #2525/2535/8525/8526/8535/9725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Navy, Black, Steel Grey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28-60  |  Ladies’ Sizes: 00-32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/>
              <a:t>Edwards Pinpoint Oxford #1978/5980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White, Light Blue, Charcoal, French Blue, Silver, Blue/White Stripe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S-3XL, LT-6XLT  |  Ladies’ Sizes: XXS-4XL</a:t>
            </a:r>
          </a:p>
          <a:p>
            <a:pPr lvl="1"/>
            <a:endParaRPr lang="en-US" sz="1400" b="1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F86712-3171-4A13-86E1-0CAFBF3D90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34529" y="1820772"/>
            <a:ext cx="182880" cy="182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2855DD-BE49-42D0-9AA5-0D3C034569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48677" y="1820772"/>
            <a:ext cx="182880" cy="1828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1A435A-4224-47DC-BF99-B9C8D04926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760318" y="1820772"/>
            <a:ext cx="182880" cy="182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C63F26-ADCC-48EA-A180-C64828CFFC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43765" y="3421886"/>
            <a:ext cx="182880" cy="1828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ADAB91-5209-4F6F-AE20-0EAD6F5E46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57917" y="3421886"/>
            <a:ext cx="182880" cy="1828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960834-08E1-4607-B783-EF049C6509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769553" y="3421886"/>
            <a:ext cx="182880" cy="1828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E8B029-57F6-4E91-A96A-CE64C673B45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334529" y="4763909"/>
            <a:ext cx="182880" cy="182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E16A948-D511-498F-A739-2390B6B9465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548677" y="4763909"/>
            <a:ext cx="182880" cy="182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6000C7E-20DF-43E2-9B95-E40DA843ABE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760318" y="4763909"/>
            <a:ext cx="182880" cy="182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1CB69EF-184C-47FE-A175-2031CAA4A42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974573" y="4763909"/>
            <a:ext cx="182880" cy="182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2F3BDD1-27BF-4FCD-BC59-2FCD8A8EBB5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188714" y="4763909"/>
            <a:ext cx="182880" cy="1828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0B0DBC-AD32-4A18-9BEB-20AEE0FE947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400358" y="4763909"/>
            <a:ext cx="182880" cy="182880"/>
          </a:xfrm>
          <a:prstGeom prst="rect">
            <a:avLst/>
          </a:prstGeom>
        </p:spPr>
      </p:pic>
      <p:pic>
        <p:nvPicPr>
          <p:cNvPr id="5" name="Picture 4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DAE31462-BAA8-260E-C965-080E251234F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5556"/>
          <a:stretch/>
        </p:blipFill>
        <p:spPr>
          <a:xfrm>
            <a:off x="597959" y="88252"/>
            <a:ext cx="4463854" cy="668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81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063" y="345633"/>
            <a:ext cx="4584212" cy="599411"/>
          </a:xfrm>
        </p:spPr>
        <p:txBody>
          <a:bodyPr/>
          <a:lstStyle/>
          <a:p>
            <a:r>
              <a:rPr lang="en-US" dirty="0"/>
              <a:t>Management</a:t>
            </a:r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7DC52B-CC70-4061-93ED-F4C2DD548EB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96063" y="1149792"/>
            <a:ext cx="5469897" cy="4772541"/>
          </a:xfrm>
        </p:spPr>
        <p:txBody>
          <a:bodyPr>
            <a:normAutofit/>
          </a:bodyPr>
          <a:lstStyle/>
          <a:p>
            <a:r>
              <a:rPr lang="en-US" sz="1800" dirty="0"/>
              <a:t>Point Grey Blazers #3572/6572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Black, Forged Iron, Navy Agate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S-4XL  |  Ladies’ Sizes: XS-3XL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/>
              <a:t>Point Grey Pants #2572/8577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Black, Forged Iron, Navy Agate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28-54 (inseams 30”, 32”, 34”)  |  Ladies’ Sizes: 0-28 (inseams 28”, 30”, 32”)</a:t>
            </a:r>
          </a:p>
          <a:p>
            <a:pPr lvl="1"/>
            <a:endParaRPr lang="en-US" sz="1400" b="1" dirty="0">
              <a:solidFill>
                <a:schemeClr val="accent1"/>
              </a:solidFill>
            </a:endParaRPr>
          </a:p>
          <a:p>
            <a:pPr lvl="1"/>
            <a:endParaRPr lang="en-US" sz="1400" b="1" dirty="0">
              <a:solidFill>
                <a:schemeClr val="accent1"/>
              </a:solidFill>
            </a:endParaRPr>
          </a:p>
          <a:p>
            <a:r>
              <a:rPr lang="en-US" sz="1800" dirty="0"/>
              <a:t>Point Grey Shirts #1972/5272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White, Black, Forged Iron, Navy Agate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S-3XL, MT-4XLT  |  Ladies’ Sizes: XXS-3XL</a:t>
            </a:r>
          </a:p>
          <a:p>
            <a:pPr lvl="1"/>
            <a:endParaRPr lang="en-US" sz="1400" b="1" dirty="0">
              <a:solidFill>
                <a:schemeClr val="accent1"/>
              </a:solidFill>
            </a:endParaRPr>
          </a:p>
          <a:p>
            <a:pPr lvl="1"/>
            <a:endParaRPr lang="en-US" sz="1400" b="1" dirty="0">
              <a:solidFill>
                <a:schemeClr val="accent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A3D15F-BD0A-4EEC-A435-5472919D26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2650" y="1911351"/>
            <a:ext cx="182880" cy="1828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DF7F52-CC17-4ACA-9C0D-6E3F1CEEBD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07564" y="1911351"/>
            <a:ext cx="182880" cy="182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E30DF0-5001-48D5-A3DC-9DD7625757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19203" y="1911351"/>
            <a:ext cx="182880" cy="1828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59786DB-32AE-4EB0-AEC6-FA3A2B19605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93125" y="4805764"/>
            <a:ext cx="182880" cy="1828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2462DC-86DE-0676-C509-251AF65E57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17147" y="3476667"/>
            <a:ext cx="182880" cy="1828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F78380-4C06-62C7-196B-35761526DB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22061" y="3476667"/>
            <a:ext cx="182880" cy="182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574816-BB5B-AB16-FA68-30232F75C7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33700" y="3476667"/>
            <a:ext cx="182880" cy="182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133E00-29E2-7B5D-E288-F60B79CA8D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00027" y="4805764"/>
            <a:ext cx="182880" cy="182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E5EB12-65B6-AE0B-0EC4-21C894323B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04941" y="4805764"/>
            <a:ext cx="182880" cy="182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3DF25C-ECEF-B2A0-86CF-56F578ECFB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616580" y="4805764"/>
            <a:ext cx="182880" cy="182880"/>
          </a:xfrm>
          <a:prstGeom prst="rect">
            <a:avLst/>
          </a:prstGeom>
        </p:spPr>
      </p:pic>
      <p:pic>
        <p:nvPicPr>
          <p:cNvPr id="15" name="Picture 14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7B6FA31D-5E1A-36B2-A7CF-9316D695E8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200" t="12083" r="23542" b="12361"/>
          <a:stretch/>
        </p:blipFill>
        <p:spPr>
          <a:xfrm>
            <a:off x="5750904" y="-76200"/>
            <a:ext cx="3686907" cy="6934199"/>
          </a:xfrm>
          <a:prstGeom prst="rect">
            <a:avLst/>
          </a:prstGeom>
        </p:spPr>
      </p:pic>
      <p:pic>
        <p:nvPicPr>
          <p:cNvPr id="17" name="Picture 16" descr="A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58A102A3-9D5D-0C2C-4D8A-CAC071EC4C3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9112"/>
          <a:stretch/>
        </p:blipFill>
        <p:spPr>
          <a:xfrm>
            <a:off x="8717123" y="139106"/>
            <a:ext cx="2799932" cy="671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22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AB7AF8-2DE2-491D-90E7-19891D5E3F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9418" y="152399"/>
            <a:ext cx="5411707" cy="656906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063" y="682929"/>
            <a:ext cx="4584212" cy="1001338"/>
          </a:xfrm>
        </p:spPr>
        <p:txBody>
          <a:bodyPr/>
          <a:lstStyle/>
          <a:p>
            <a:r>
              <a:rPr lang="en-US" dirty="0"/>
              <a:t>Management</a:t>
            </a:r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7DC52B-CC70-4061-93ED-F4C2DD548EB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96063" y="1947236"/>
            <a:ext cx="5868018" cy="3557574"/>
          </a:xfrm>
        </p:spPr>
        <p:txBody>
          <a:bodyPr>
            <a:normAutofit/>
          </a:bodyPr>
          <a:lstStyle/>
          <a:p>
            <a:r>
              <a:rPr lang="en-US" sz="1800" dirty="0"/>
              <a:t>Edwards Pinpoint Oxford #1978/5980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White, Light Blue, Charcoal, French Blue, Silver, Blue/White Stripe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S-3XL, LT-6XLT  |  Ladies’ Sizes: XXS-4XL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/>
              <a:t>Edwards Synergy Dress Pant &amp; Skirt #2525/2535/8525/8526/8535/9725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Navy, Black, Steel Grey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28-60  |  Ladies’ Sizes: 00-32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A3D15F-BD0A-4EEC-A435-5472919D26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85287" y="2733499"/>
            <a:ext cx="182880" cy="1828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DF7F52-CC17-4ACA-9C0D-6E3F1CEEBD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90198" y="2733499"/>
            <a:ext cx="182880" cy="182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E30DF0-5001-48D5-A3DC-9DD7625757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401840" y="2733499"/>
            <a:ext cx="182880" cy="182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46A2B9-EA0B-4909-A0E5-EF96DE8CF12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616093" y="2733499"/>
            <a:ext cx="182880" cy="182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D99060-A91B-4E7E-9182-A1C4CC39FF3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830242" y="2733499"/>
            <a:ext cx="182880" cy="1828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953DBE-258E-495A-B8A6-97B45670B8B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041879" y="2733499"/>
            <a:ext cx="182880" cy="1828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0FC045-99C5-43A6-9619-29EC8F3884E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985287" y="4314352"/>
            <a:ext cx="182880" cy="1828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6DE6FB-63E8-4530-B15E-B998E7ED3B4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190201" y="4314352"/>
            <a:ext cx="182880" cy="182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B68D4CD-3D4F-4F8C-8811-DA7307AD64B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401840" y="4314352"/>
            <a:ext cx="18288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57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8DDC2-29D0-4966-B14C-A8992AE59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5930" y="377522"/>
            <a:ext cx="4584212" cy="540000"/>
          </a:xfrm>
        </p:spPr>
        <p:txBody>
          <a:bodyPr/>
          <a:lstStyle/>
          <a:p>
            <a:r>
              <a:rPr lang="en-US" dirty="0"/>
              <a:t>Concierge</a:t>
            </a:r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29CA4D-9E93-4EC3-A2A1-BABC2D03401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41448" y="1116036"/>
            <a:ext cx="6313875" cy="5609993"/>
          </a:xfrm>
        </p:spPr>
        <p:txBody>
          <a:bodyPr>
            <a:normAutofit/>
          </a:bodyPr>
          <a:lstStyle/>
          <a:p>
            <a:r>
              <a:rPr lang="en-US" sz="1800" dirty="0"/>
              <a:t>Edwards Essential Hopsack Washable Blazer #3505/6505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Black, True Navy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34-58 (R, L)|  Ladies’ Sizes: 0-32 (R, T)</a:t>
            </a:r>
          </a:p>
          <a:p>
            <a:pPr lvl="1"/>
            <a:endParaRPr lang="en-US" sz="1400" b="1" dirty="0">
              <a:solidFill>
                <a:schemeClr val="accent1"/>
              </a:solidFill>
            </a:endParaRPr>
          </a:p>
          <a:p>
            <a:pPr lvl="1"/>
            <a:endParaRPr lang="en-US" sz="1400" b="1" dirty="0">
              <a:solidFill>
                <a:schemeClr val="accent1"/>
              </a:solidFill>
            </a:endParaRPr>
          </a:p>
          <a:p>
            <a:r>
              <a:rPr lang="en-US" sz="1800" dirty="0"/>
              <a:t>Edwards Lightweight Poplin #1295/5295/5040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White, Blue, Tan, Navy, Black, Red, Burgundy, Royal, French Blue, Steel Grey, Hunter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S-3XL, LT-6XLT  |  Ladies’ Sizes: XXS-4XL</a:t>
            </a:r>
          </a:p>
          <a:p>
            <a:pPr lvl="1"/>
            <a:endParaRPr lang="en-US" sz="1400" b="1" dirty="0">
              <a:solidFill>
                <a:schemeClr val="accent1"/>
              </a:solidFill>
            </a:endParaRPr>
          </a:p>
          <a:p>
            <a:pPr lvl="1"/>
            <a:endParaRPr lang="en-US" sz="1400" b="1" dirty="0">
              <a:solidFill>
                <a:schemeClr val="accent1"/>
              </a:solidFill>
            </a:endParaRPr>
          </a:p>
          <a:p>
            <a:r>
              <a:rPr lang="en-US" sz="1800" dirty="0"/>
              <a:t>Edwards Microfiber Pant #2534/2634/8532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Tan, Navy, Black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28-60  |  Ladies’ Sizes: 00-32</a:t>
            </a:r>
          </a:p>
          <a:p>
            <a:pPr lvl="1"/>
            <a:endParaRPr lang="en-US" sz="1400" b="1" dirty="0">
              <a:solidFill>
                <a:schemeClr val="accent1"/>
              </a:solidFill>
            </a:endParaRPr>
          </a:p>
          <a:p>
            <a:pPr lvl="1"/>
            <a:endParaRPr lang="en-US" sz="1400" b="1" dirty="0">
              <a:solidFill>
                <a:schemeClr val="accent1"/>
              </a:solidFill>
            </a:endParaRPr>
          </a:p>
          <a:p>
            <a:pPr lvl="1"/>
            <a:endParaRPr lang="en-US" sz="1400" b="1" dirty="0"/>
          </a:p>
          <a:p>
            <a:endParaRPr lang="ru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29879F-75AD-45F4-9355-74893AB315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414" y="130503"/>
            <a:ext cx="4096122" cy="6675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A6B116-FF5F-4639-83FC-67D5906BBC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45599" y="1871329"/>
            <a:ext cx="182880" cy="182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F2F28D-E167-4C58-9174-4B35BCB040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059747" y="1871329"/>
            <a:ext cx="182880" cy="182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5DF93F-C90F-479C-888C-683813ED7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845599" y="4773081"/>
            <a:ext cx="182880" cy="1828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10E468-F7E1-4F4E-8B20-C636C83A625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059746" y="4773081"/>
            <a:ext cx="182880" cy="1828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73A6E8-EAA9-48EC-BEE4-35581C660C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75430" y="4773081"/>
            <a:ext cx="182880" cy="182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5775CE-B863-49ED-9538-877CD36AE95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845599" y="3421824"/>
            <a:ext cx="182880" cy="1828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015E5FB-E943-4496-9BCC-4530CEE600B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059748" y="3421824"/>
            <a:ext cx="182880" cy="1828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7E6818-6EC0-4DAF-9E96-B623D2542F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71386" y="3421824"/>
            <a:ext cx="182880" cy="1828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3BB4246-C361-4B5A-AFB9-8AEC77ECB3C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485638" y="3421824"/>
            <a:ext cx="182880" cy="1828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A92A771-C0A8-4B00-8F34-C223EE77CC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99789" y="3421824"/>
            <a:ext cx="182880" cy="1828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3A3107C-3583-4793-BC4A-3BF68DA220F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911423" y="3421824"/>
            <a:ext cx="182880" cy="1828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54921C1-8597-4551-BAB7-7EF68F6577C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120815" y="3421824"/>
            <a:ext cx="182880" cy="1828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C0E130D-58F1-486D-8730-5EE5F02B2A3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334963" y="3421824"/>
            <a:ext cx="182880" cy="1828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F6931EF-4814-4547-9205-970DC1F584F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7542744" y="3421824"/>
            <a:ext cx="182880" cy="1828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E78A6D7-31EA-482A-967C-F2E12531E6A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7756880" y="3421824"/>
            <a:ext cx="182880" cy="18288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285EECB-829F-46DC-A5CC-993FEB4F262A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7968523" y="3421824"/>
            <a:ext cx="18288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08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560" y="805495"/>
            <a:ext cx="4584212" cy="1001338"/>
          </a:xfrm>
        </p:spPr>
        <p:txBody>
          <a:bodyPr/>
          <a:lstStyle/>
          <a:p>
            <a:r>
              <a:rPr lang="en-US" dirty="0"/>
              <a:t>Food &amp; Beverage</a:t>
            </a:r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7DC52B-CC70-4061-93ED-F4C2DD548EB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32560" y="2023436"/>
            <a:ext cx="5597177" cy="3830524"/>
          </a:xfrm>
        </p:spPr>
        <p:txBody>
          <a:bodyPr>
            <a:normAutofit/>
          </a:bodyPr>
          <a:lstStyle/>
          <a:p>
            <a:r>
              <a:rPr lang="en-US" sz="1800" dirty="0"/>
              <a:t>Edwards Café Batiste Shirt #1291/5291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White, Black, Burgundy, Purple, Steel Grey, Riviera Blue, Caribbean Blue, Cobalt, Platinum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S-3XL, LT-6XLT  |  Ladies’ Sizes: XXS-4XL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/>
              <a:t>Edwards Essential Pant #2793/8793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Black, Dark Navy, Steel Grey, Cobblestone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28-60  |  Ladies’ Sizes: 00-32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A6C733-87B2-4E08-AF9D-C7630DD5F5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34495" y="4326556"/>
            <a:ext cx="182880" cy="182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721EF3-0C3E-4724-B276-3264BBBCA1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25259" y="3001957"/>
            <a:ext cx="182880" cy="182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7C1A0B-3F1D-40C2-BE80-FC5A574387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39410" y="3001957"/>
            <a:ext cx="182880" cy="182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EF4E76-8ACE-464F-9B1B-0920DCA9D5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51042" y="3001957"/>
            <a:ext cx="182880" cy="1828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6F194C-22FF-492A-B044-BD0C78E39AC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565298" y="3001957"/>
            <a:ext cx="182880" cy="1828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843DEC3-9622-4ACA-9CDE-3316722A5CF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770211" y="3001957"/>
            <a:ext cx="182880" cy="1828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B0C672-A593-424D-BFA8-367F49DEFFC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972608" y="3001957"/>
            <a:ext cx="182880" cy="182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A2C351-F198-4DB8-BEEF-E3055A6504B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182006" y="3001957"/>
            <a:ext cx="182880" cy="182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58EFEE-C51C-4D47-90D3-3655CC81BDE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396147" y="3001957"/>
            <a:ext cx="182880" cy="182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9F46F2-05F1-479D-B07B-81E3C804D71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07788" y="3001957"/>
            <a:ext cx="182880" cy="1828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15AFDC-3475-90E9-87AE-5020480314D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144333" y="4326556"/>
            <a:ext cx="182880" cy="182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69E545-97E8-4DB7-9FD3-C62766403FB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358479" y="4326556"/>
            <a:ext cx="182880" cy="182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31AEE8-81B0-CE8A-5D3C-EDB409BBA7A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570115" y="4326556"/>
            <a:ext cx="182880" cy="182880"/>
          </a:xfrm>
          <a:prstGeom prst="rect">
            <a:avLst/>
          </a:prstGeom>
        </p:spPr>
      </p:pic>
      <p:pic>
        <p:nvPicPr>
          <p:cNvPr id="28" name="Picture 27" descr="Two people smiling&#10;&#10;Description automatically generated with medium confidence">
            <a:extLst>
              <a:ext uri="{FF2B5EF4-FFF2-40B4-BE49-F238E27FC236}">
                <a16:creationId xmlns:a16="http://schemas.microsoft.com/office/drawing/2014/main" id="{08592535-CEAA-F787-FD49-A8CBE7C5920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4640"/>
          <a:stretch/>
        </p:blipFill>
        <p:spPr>
          <a:xfrm>
            <a:off x="5724204" y="174336"/>
            <a:ext cx="6246123" cy="650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41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8DDC2-29D0-4966-B14C-A8992AE59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0209" y="1333098"/>
            <a:ext cx="4584212" cy="540000"/>
          </a:xfrm>
        </p:spPr>
        <p:txBody>
          <a:bodyPr/>
          <a:lstStyle/>
          <a:p>
            <a:r>
              <a:rPr lang="en-US" dirty="0"/>
              <a:t>Food &amp; Beverage</a:t>
            </a:r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29CA4D-9E93-4EC3-A2A1-BABC2D03401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89333" y="2020950"/>
            <a:ext cx="5849310" cy="4629431"/>
          </a:xfrm>
        </p:spPr>
        <p:txBody>
          <a:bodyPr>
            <a:normAutofit/>
          </a:bodyPr>
          <a:lstStyle/>
          <a:p>
            <a:r>
              <a:rPr lang="en-US" sz="1800" dirty="0"/>
              <a:t>Edwards Stand-Up Collar Batiste Shirt #1398/5398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Black, Red, Burgundy, Purple, Steel Grey, Riviera Blue, Caribbean Blue, Cobalt, Platinum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S-3XL, LT-6XLT  |  Ladies’ Sizes: XXS-4XL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/>
              <a:t>Edwards Essential Pant #2793/8793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Black, Dark Navy, Steel Grey, Cobblestone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28-60  |  Ladies’ Sizes: 00-32</a:t>
            </a:r>
          </a:p>
          <a:p>
            <a:pPr lvl="1"/>
            <a:endParaRPr lang="en-US" sz="1400" dirty="0">
              <a:solidFill>
                <a:schemeClr val="accent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ACDFBC-6BFA-4388-9C1E-13C58CE91E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719266" y="4331508"/>
            <a:ext cx="182880" cy="182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07E42F-0072-462C-BA05-D6F4EC109D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24179" y="4331508"/>
            <a:ext cx="182880" cy="182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441EAC-EF97-42E4-A875-F8762D5474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126581" y="4331508"/>
            <a:ext cx="182880" cy="1828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9F1B40-6C54-42A6-A281-E78FB58D88A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331602" y="4331508"/>
            <a:ext cx="182880" cy="1828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853AA56-8890-4F95-B2FA-76A4614F05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719266" y="2977462"/>
            <a:ext cx="182880" cy="1828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731B2-8ED7-4E6E-9D92-356C57700E3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924179" y="2977462"/>
            <a:ext cx="182880" cy="182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054A40-22FA-4E56-9FBF-CCEB04C55D0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126583" y="2977462"/>
            <a:ext cx="182880" cy="182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F3EB930-328F-483A-A6D5-316A60383BB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32448" y="2977462"/>
            <a:ext cx="182880" cy="182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0A131FA-D596-4AA2-8836-6B90482945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550369" y="2977462"/>
            <a:ext cx="182880" cy="1828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F86D844-C00E-4B6D-8396-A3819CCFA45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761134" y="2977462"/>
            <a:ext cx="182880" cy="1828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4B19AFA-5D09-4138-A252-43A894499F7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975278" y="2977462"/>
            <a:ext cx="182880" cy="1828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C2FFFC0-48E0-4614-8DB3-370F9E28A92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186909" y="2977462"/>
            <a:ext cx="182880" cy="1828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4626AFE-5DB8-42B5-9317-6F4A35B25F7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399890" y="2977462"/>
            <a:ext cx="182880" cy="182880"/>
          </a:xfrm>
          <a:prstGeom prst="rect">
            <a:avLst/>
          </a:prstGeom>
        </p:spPr>
      </p:pic>
      <p:pic>
        <p:nvPicPr>
          <p:cNvPr id="10" name="Picture 9" descr="A person wearing a blue sweater&#10;&#10;Description automatically generated with medium confidence">
            <a:extLst>
              <a:ext uri="{FF2B5EF4-FFF2-40B4-BE49-F238E27FC236}">
                <a16:creationId xmlns:a16="http://schemas.microsoft.com/office/drawing/2014/main" id="{420094CB-29EA-7470-AD54-A51EF153B8B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755" b="6128"/>
          <a:stretch/>
        </p:blipFill>
        <p:spPr>
          <a:xfrm>
            <a:off x="153357" y="210127"/>
            <a:ext cx="3836869" cy="6437745"/>
          </a:xfrm>
          <a:prstGeom prst="rect">
            <a:avLst/>
          </a:prstGeom>
        </p:spPr>
      </p:pic>
      <p:pic>
        <p:nvPicPr>
          <p:cNvPr id="21" name="Picture 20" descr="A picture containing person, trouser, outdoor, standing&#10;&#10;Description automatically generated">
            <a:extLst>
              <a:ext uri="{FF2B5EF4-FFF2-40B4-BE49-F238E27FC236}">
                <a16:creationId xmlns:a16="http://schemas.microsoft.com/office/drawing/2014/main" id="{6BCF0368-1FA4-E862-98BF-EA8F894FFB7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9832" r="9317" b="3064"/>
          <a:stretch/>
        </p:blipFill>
        <p:spPr>
          <a:xfrm>
            <a:off x="3468306" y="210127"/>
            <a:ext cx="2401894" cy="367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319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">
      <a:dk1>
        <a:srgbClr val="3F5779"/>
      </a:dk1>
      <a:lt1>
        <a:sysClr val="window" lastClr="FFFFFF"/>
      </a:lt1>
      <a:dk2>
        <a:srgbClr val="96556D"/>
      </a:dk2>
      <a:lt2>
        <a:srgbClr val="3B99BB"/>
      </a:lt2>
      <a:accent1>
        <a:srgbClr val="96556D"/>
      </a:accent1>
      <a:accent2>
        <a:srgbClr val="FFFFFF"/>
      </a:accent2>
      <a:accent3>
        <a:srgbClr val="855939"/>
      </a:accent3>
      <a:accent4>
        <a:srgbClr val="3D8C74"/>
      </a:accent4>
      <a:accent5>
        <a:srgbClr val="999999"/>
      </a:accent5>
      <a:accent6>
        <a:srgbClr val="3B99BB"/>
      </a:accent6>
      <a:hlink>
        <a:srgbClr val="3F5779"/>
      </a:hlink>
      <a:folHlink>
        <a:srgbClr val="3F577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rgbClr val="6D3B4F">
                <a:alpha val="20000"/>
              </a:srgbClr>
            </a:gs>
            <a:gs pos="100000">
              <a:schemeClr val="bg2">
                <a:alpha val="20000"/>
              </a:schemeClr>
            </a:gs>
          </a:gsLst>
          <a:lin ang="10800000" scaled="1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Retail_PitchDeck_MO - v7.potx" id="{04ED404D-92C0-42EC-90F3-6105F195F488}" vid="{403B413F-466D-4546-828D-306206A851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b866cd2-63d0-439c-8100-651eb9c32e34">
      <Terms xmlns="http://schemas.microsoft.com/office/infopath/2007/PartnerControls"/>
    </lcf76f155ced4ddcb4097134ff3c332f>
    <TaxCatchAll xmlns="7a886bb2-450b-4743-ae0f-1bb4eb6a525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1EF0749456C44F93144CB9CD5714AC" ma:contentTypeVersion="16" ma:contentTypeDescription="Create a new document." ma:contentTypeScope="" ma:versionID="1eecb3589ac58a5979a73976ec418117">
  <xsd:schema xmlns:xsd="http://www.w3.org/2001/XMLSchema" xmlns:xs="http://www.w3.org/2001/XMLSchema" xmlns:p="http://schemas.microsoft.com/office/2006/metadata/properties" xmlns:ns2="0b866cd2-63d0-439c-8100-651eb9c32e34" xmlns:ns3="7a886bb2-450b-4743-ae0f-1bb4eb6a525f" targetNamespace="http://schemas.microsoft.com/office/2006/metadata/properties" ma:root="true" ma:fieldsID="aa47c0e2db52cf0b40dd2c02ad7a2c03" ns2:_="" ns3:_="">
    <xsd:import namespace="0b866cd2-63d0-439c-8100-651eb9c32e34"/>
    <xsd:import namespace="7a886bb2-450b-4743-ae0f-1bb4eb6a52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866cd2-63d0-439c-8100-651eb9c32e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1284b58-af36-48a9-ba65-dfba7934f9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886bb2-450b-4743-ae0f-1bb4eb6a525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2e62460-9597-4156-b86d-8f79a908a536}" ma:internalName="TaxCatchAll" ma:showField="CatchAllData" ma:web="7a886bb2-450b-4743-ae0f-1bb4eb6a52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F40146-5FC2-42AB-8E72-71215D981A40}">
  <ds:schemaRefs>
    <ds:schemaRef ds:uri="http://schemas.microsoft.com/office/2006/metadata/properties"/>
    <ds:schemaRef ds:uri="http://schemas.microsoft.com/office/infopath/2007/PartnerControls"/>
    <ds:schemaRef ds:uri="0b866cd2-63d0-439c-8100-651eb9c32e34"/>
    <ds:schemaRef ds:uri="7a886bb2-450b-4743-ae0f-1bb4eb6a525f"/>
  </ds:schemaRefs>
</ds:datastoreItem>
</file>

<file path=customXml/itemProps2.xml><?xml version="1.0" encoding="utf-8"?>
<ds:datastoreItem xmlns:ds="http://schemas.openxmlformats.org/officeDocument/2006/customXml" ds:itemID="{4E41404C-EF63-40E2-BBA4-08A0FE4A5A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866cd2-63d0-439c-8100-651eb9c32e34"/>
    <ds:schemaRef ds:uri="7a886bb2-450b-4743-ae0f-1bb4eb6a52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DDCEF6B-329D-4609-BAD0-806C1EE3F1C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Retail pitch deck</Template>
  <TotalTime>688</TotalTime>
  <Words>1284</Words>
  <Application>Microsoft Office PowerPoint</Application>
  <PresentationFormat>Widescreen</PresentationFormat>
  <Paragraphs>208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Office Theme</vt:lpstr>
      <vt:lpstr>HOTEL UNIFORMS Front-to-Back of House</vt:lpstr>
      <vt:lpstr>Valet/Parking</vt:lpstr>
      <vt:lpstr>Valet/Parking</vt:lpstr>
      <vt:lpstr>Front Desk</vt:lpstr>
      <vt:lpstr>Management</vt:lpstr>
      <vt:lpstr>Management</vt:lpstr>
      <vt:lpstr>Concierge</vt:lpstr>
      <vt:lpstr>Food &amp; Beverage</vt:lpstr>
      <vt:lpstr>Food &amp; Beverage</vt:lpstr>
      <vt:lpstr>Food &amp; Beverage</vt:lpstr>
      <vt:lpstr>Housekeeping</vt:lpstr>
      <vt:lpstr>Housekeeping</vt:lpstr>
      <vt:lpstr>Security</vt:lpstr>
      <vt:lpstr>Security</vt:lpstr>
      <vt:lpstr>Maintenance</vt:lpstr>
      <vt:lpstr>Maintenance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HOTEL UNIFORMS</dc:title>
  <dc:creator>Bryan Kiel</dc:creator>
  <cp:lastModifiedBy>Maci Wilson</cp:lastModifiedBy>
  <cp:revision>28</cp:revision>
  <dcterms:created xsi:type="dcterms:W3CDTF">2021-02-08T19:29:58Z</dcterms:created>
  <dcterms:modified xsi:type="dcterms:W3CDTF">2023-05-08T16:21:21Z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2018-08-01T18:56:47.5600812Z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  <property fmtid="{D5CDD505-2E9C-101B-9397-08002B2CF9AE}" pid="10" name="ContentTypeId">
    <vt:lpwstr>0x010100161EF0749456C44F93144CB9CD5714AC</vt:lpwstr>
  </property>
  <property fmtid="{D5CDD505-2E9C-101B-9397-08002B2CF9AE}" pid="11" name="Order">
    <vt:r8>15600000</vt:r8>
  </property>
  <property fmtid="{D5CDD505-2E9C-101B-9397-08002B2CF9AE}" pid="12" name="MediaServiceImageTags">
    <vt:lpwstr/>
  </property>
</Properties>
</file>