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9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62" r:id="rId17"/>
    <p:sldId id="273" r:id="rId18"/>
    <p:sldId id="274" r:id="rId19"/>
    <p:sldId id="277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1A36"/>
    <a:srgbClr val="000000"/>
    <a:srgbClr val="BE5930"/>
    <a:srgbClr val="3F5779"/>
    <a:srgbClr val="59C5EC"/>
    <a:srgbClr val="E8EFF3"/>
    <a:srgbClr val="5A82A0"/>
    <a:srgbClr val="7B6984"/>
    <a:srgbClr val="6D3B4F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315" autoAdjust="0"/>
  </p:normalViewPr>
  <p:slideViewPr>
    <p:cSldViewPr snapToGrid="0" showGuides="1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i Wilson" userId="c9ba7705-94f4-4941-9e8a-9f1c07125868" providerId="ADAL" clId="{DDBE9701-38E0-4D2A-A104-E08957941CB9}"/>
    <pc:docChg chg="undo custSel modSld">
      <pc:chgData name="Maci Wilson" userId="c9ba7705-94f4-4941-9e8a-9f1c07125868" providerId="ADAL" clId="{DDBE9701-38E0-4D2A-A104-E08957941CB9}" dt="2023-04-03T11:48:40.495" v="558" actId="14826"/>
      <pc:docMkLst>
        <pc:docMk/>
      </pc:docMkLst>
      <pc:sldChg chg="addSp delSp modSp mod">
        <pc:chgData name="Maci Wilson" userId="c9ba7705-94f4-4941-9e8a-9f1c07125868" providerId="ADAL" clId="{DDBE9701-38E0-4D2A-A104-E08957941CB9}" dt="2023-04-03T11:35:17.751" v="368" actId="20577"/>
        <pc:sldMkLst>
          <pc:docMk/>
          <pc:sldMk cId="56556566" sldId="260"/>
        </pc:sldMkLst>
        <pc:spChg chg="mod">
          <ac:chgData name="Maci Wilson" userId="c9ba7705-94f4-4941-9e8a-9f1c07125868" providerId="ADAL" clId="{DDBE9701-38E0-4D2A-A104-E08957941CB9}" dt="2023-04-03T11:35:17.751" v="368" actId="20577"/>
          <ac:spMkLst>
            <pc:docMk/>
            <pc:sldMk cId="56556566" sldId="260"/>
            <ac:spMk id="8" creationId="{CE7DC52B-CC70-4061-93ED-F4C2DD548EB5}"/>
          </ac:spMkLst>
        </pc:spChg>
        <pc:picChg chg="add mod">
          <ac:chgData name="Maci Wilson" userId="c9ba7705-94f4-4941-9e8a-9f1c07125868" providerId="ADAL" clId="{DDBE9701-38E0-4D2A-A104-E08957941CB9}" dt="2023-04-03T11:27:25.721" v="203" actId="1035"/>
          <ac:picMkLst>
            <pc:docMk/>
            <pc:sldMk cId="56556566" sldId="260"/>
            <ac:picMk id="2" creationId="{3B770E72-5F70-F5F2-842E-BA2BE0A12633}"/>
          </ac:picMkLst>
        </pc:picChg>
        <pc:picChg chg="add mod">
          <ac:chgData name="Maci Wilson" userId="c9ba7705-94f4-4941-9e8a-9f1c07125868" providerId="ADAL" clId="{DDBE9701-38E0-4D2A-A104-E08957941CB9}" dt="2023-04-03T11:27:25.721" v="203" actId="1035"/>
          <ac:picMkLst>
            <pc:docMk/>
            <pc:sldMk cId="56556566" sldId="260"/>
            <ac:picMk id="4" creationId="{E1279FE2-83A3-F9BC-14E2-AAC45EFB8F67}"/>
          </ac:picMkLst>
        </pc:picChg>
        <pc:picChg chg="add mod">
          <ac:chgData name="Maci Wilson" userId="c9ba7705-94f4-4941-9e8a-9f1c07125868" providerId="ADAL" clId="{DDBE9701-38E0-4D2A-A104-E08957941CB9}" dt="2023-04-03T11:27:25.721" v="203" actId="1035"/>
          <ac:picMkLst>
            <pc:docMk/>
            <pc:sldMk cId="56556566" sldId="260"/>
            <ac:picMk id="5" creationId="{89EF2A15-E68A-4128-DDC7-36835CE36958}"/>
          </ac:picMkLst>
        </pc:picChg>
        <pc:picChg chg="add mod">
          <ac:chgData name="Maci Wilson" userId="c9ba7705-94f4-4941-9e8a-9f1c07125868" providerId="ADAL" clId="{DDBE9701-38E0-4D2A-A104-E08957941CB9}" dt="2023-04-03T11:27:51.877" v="215" actId="1037"/>
          <ac:picMkLst>
            <pc:docMk/>
            <pc:sldMk cId="56556566" sldId="260"/>
            <ac:picMk id="6" creationId="{6635C885-ABA8-E0BB-B19A-4CEE30448195}"/>
          </ac:picMkLst>
        </pc:picChg>
        <pc:picChg chg="mod">
          <ac:chgData name="Maci Wilson" userId="c9ba7705-94f4-4941-9e8a-9f1c07125868" providerId="ADAL" clId="{DDBE9701-38E0-4D2A-A104-E08957941CB9}" dt="2023-04-03T11:27:30.513" v="204" actId="1076"/>
          <ac:picMkLst>
            <pc:docMk/>
            <pc:sldMk cId="56556566" sldId="260"/>
            <ac:picMk id="7" creationId="{97BCD0F8-A786-4291-BAB3-D20CD28EBC42}"/>
          </ac:picMkLst>
        </pc:picChg>
        <pc:picChg chg="del">
          <ac:chgData name="Maci Wilson" userId="c9ba7705-94f4-4941-9e8a-9f1c07125868" providerId="ADAL" clId="{DDBE9701-38E0-4D2A-A104-E08957941CB9}" dt="2023-04-03T11:30:18.126" v="327" actId="478"/>
          <ac:picMkLst>
            <pc:docMk/>
            <pc:sldMk cId="56556566" sldId="260"/>
            <ac:picMk id="9" creationId="{C07A7A1D-1E65-155B-BD30-82FFD73AD0AE}"/>
          </ac:picMkLst>
        </pc:picChg>
        <pc:picChg chg="add mod">
          <ac:chgData name="Maci Wilson" userId="c9ba7705-94f4-4941-9e8a-9f1c07125868" providerId="ADAL" clId="{DDBE9701-38E0-4D2A-A104-E08957941CB9}" dt="2023-04-03T11:27:51.877" v="215" actId="1037"/>
          <ac:picMkLst>
            <pc:docMk/>
            <pc:sldMk cId="56556566" sldId="260"/>
            <ac:picMk id="10" creationId="{9F0792EB-E491-E077-C63D-4FC47B84043D}"/>
          </ac:picMkLst>
        </pc:picChg>
        <pc:picChg chg="del">
          <ac:chgData name="Maci Wilson" userId="c9ba7705-94f4-4941-9e8a-9f1c07125868" providerId="ADAL" clId="{DDBE9701-38E0-4D2A-A104-E08957941CB9}" dt="2023-04-03T11:28:19.540" v="260" actId="478"/>
          <ac:picMkLst>
            <pc:docMk/>
            <pc:sldMk cId="56556566" sldId="260"/>
            <ac:picMk id="11" creationId="{8B4CB2CB-CD14-CC3F-461E-593D13E8A62A}"/>
          </ac:picMkLst>
        </pc:picChg>
        <pc:picChg chg="add mod">
          <ac:chgData name="Maci Wilson" userId="c9ba7705-94f4-4941-9e8a-9f1c07125868" providerId="ADAL" clId="{DDBE9701-38E0-4D2A-A104-E08957941CB9}" dt="2023-04-03T11:27:51.877" v="215" actId="1037"/>
          <ac:picMkLst>
            <pc:docMk/>
            <pc:sldMk cId="56556566" sldId="260"/>
            <ac:picMk id="12" creationId="{78FD85B3-E77B-9348-8536-6285DE05B90A}"/>
          </ac:picMkLst>
        </pc:picChg>
        <pc:picChg chg="mod">
          <ac:chgData name="Maci Wilson" userId="c9ba7705-94f4-4941-9e8a-9f1c07125868" providerId="ADAL" clId="{DDBE9701-38E0-4D2A-A104-E08957941CB9}" dt="2023-04-03T11:27:30.513" v="204" actId="1076"/>
          <ac:picMkLst>
            <pc:docMk/>
            <pc:sldMk cId="56556566" sldId="260"/>
            <ac:picMk id="13" creationId="{E503BBAF-8431-4E6B-83A0-A16560F14B95}"/>
          </ac:picMkLst>
        </pc:picChg>
        <pc:picChg chg="mod">
          <ac:chgData name="Maci Wilson" userId="c9ba7705-94f4-4941-9e8a-9f1c07125868" providerId="ADAL" clId="{DDBE9701-38E0-4D2A-A104-E08957941CB9}" dt="2023-04-03T11:27:30.513" v="204" actId="1076"/>
          <ac:picMkLst>
            <pc:docMk/>
            <pc:sldMk cId="56556566" sldId="260"/>
            <ac:picMk id="14" creationId="{AB9EE074-D188-455F-B786-2F9D254C3B01}"/>
          </ac:picMkLst>
        </pc:picChg>
        <pc:picChg chg="del">
          <ac:chgData name="Maci Wilson" userId="c9ba7705-94f4-4941-9e8a-9f1c07125868" providerId="ADAL" clId="{DDBE9701-38E0-4D2A-A104-E08957941CB9}" dt="2023-04-03T11:27:15.913" v="198" actId="478"/>
          <ac:picMkLst>
            <pc:docMk/>
            <pc:sldMk cId="56556566" sldId="260"/>
            <ac:picMk id="15" creationId="{A91D9EC4-A32C-4EB8-857C-94AC7F0A5246}"/>
          </ac:picMkLst>
        </pc:picChg>
        <pc:picChg chg="add mod">
          <ac:chgData name="Maci Wilson" userId="c9ba7705-94f4-4941-9e8a-9f1c07125868" providerId="ADAL" clId="{DDBE9701-38E0-4D2A-A104-E08957941CB9}" dt="2023-04-03T11:29:43.899" v="326" actId="14826"/>
          <ac:picMkLst>
            <pc:docMk/>
            <pc:sldMk cId="56556566" sldId="260"/>
            <ac:picMk id="16" creationId="{6AD4B8A7-534F-7443-2F0F-BB30E07D1113}"/>
          </ac:picMkLst>
        </pc:picChg>
        <pc:picChg chg="del">
          <ac:chgData name="Maci Wilson" userId="c9ba7705-94f4-4941-9e8a-9f1c07125868" providerId="ADAL" clId="{DDBE9701-38E0-4D2A-A104-E08957941CB9}" dt="2023-04-03T11:27:15.913" v="198" actId="478"/>
          <ac:picMkLst>
            <pc:docMk/>
            <pc:sldMk cId="56556566" sldId="260"/>
            <ac:picMk id="18" creationId="{DC2189CA-59E7-48E0-BFA7-B59D8FBB65A0}"/>
          </ac:picMkLst>
        </pc:picChg>
        <pc:picChg chg="del">
          <ac:chgData name="Maci Wilson" userId="c9ba7705-94f4-4941-9e8a-9f1c07125868" providerId="ADAL" clId="{DDBE9701-38E0-4D2A-A104-E08957941CB9}" dt="2023-04-03T11:27:15.913" v="198" actId="478"/>
          <ac:picMkLst>
            <pc:docMk/>
            <pc:sldMk cId="56556566" sldId="260"/>
            <ac:picMk id="19" creationId="{68A5DF38-2F51-44C9-BB40-D3E877F16041}"/>
          </ac:picMkLst>
        </pc:picChg>
        <pc:picChg chg="del">
          <ac:chgData name="Maci Wilson" userId="c9ba7705-94f4-4941-9e8a-9f1c07125868" providerId="ADAL" clId="{DDBE9701-38E0-4D2A-A104-E08957941CB9}" dt="2023-04-03T11:27:34.384" v="205" actId="478"/>
          <ac:picMkLst>
            <pc:docMk/>
            <pc:sldMk cId="56556566" sldId="260"/>
            <ac:picMk id="20" creationId="{5A13BFAB-1B6F-4B5F-8384-D46CCC42C44A}"/>
          </ac:picMkLst>
        </pc:picChg>
        <pc:picChg chg="del">
          <ac:chgData name="Maci Wilson" userId="c9ba7705-94f4-4941-9e8a-9f1c07125868" providerId="ADAL" clId="{DDBE9701-38E0-4D2A-A104-E08957941CB9}" dt="2023-04-03T11:27:34.384" v="205" actId="478"/>
          <ac:picMkLst>
            <pc:docMk/>
            <pc:sldMk cId="56556566" sldId="260"/>
            <ac:picMk id="21" creationId="{CDF0E9E9-1E5D-408B-AA97-9D53D78E869E}"/>
          </ac:picMkLst>
        </pc:picChg>
        <pc:picChg chg="del">
          <ac:chgData name="Maci Wilson" userId="c9ba7705-94f4-4941-9e8a-9f1c07125868" providerId="ADAL" clId="{DDBE9701-38E0-4D2A-A104-E08957941CB9}" dt="2023-04-03T11:27:34.384" v="205" actId="478"/>
          <ac:picMkLst>
            <pc:docMk/>
            <pc:sldMk cId="56556566" sldId="260"/>
            <ac:picMk id="22" creationId="{AB62FAD1-16CC-4AF4-83DA-2A3FFCEDCA73}"/>
          </ac:picMkLst>
        </pc:picChg>
        <pc:picChg chg="del">
          <ac:chgData name="Maci Wilson" userId="c9ba7705-94f4-4941-9e8a-9f1c07125868" providerId="ADAL" clId="{DDBE9701-38E0-4D2A-A104-E08957941CB9}" dt="2023-04-03T11:27:34.384" v="205" actId="478"/>
          <ac:picMkLst>
            <pc:docMk/>
            <pc:sldMk cId="56556566" sldId="260"/>
            <ac:picMk id="23" creationId="{7396218F-73AA-4601-A3F4-96530CB91F72}"/>
          </ac:picMkLst>
        </pc:picChg>
        <pc:picChg chg="del">
          <ac:chgData name="Maci Wilson" userId="c9ba7705-94f4-4941-9e8a-9f1c07125868" providerId="ADAL" clId="{DDBE9701-38E0-4D2A-A104-E08957941CB9}" dt="2023-04-03T11:27:34.384" v="205" actId="478"/>
          <ac:picMkLst>
            <pc:docMk/>
            <pc:sldMk cId="56556566" sldId="260"/>
            <ac:picMk id="24" creationId="{11C601CE-0BD5-4201-AE9A-38D12E579DA6}"/>
          </ac:picMkLst>
        </pc:picChg>
        <pc:picChg chg="del">
          <ac:chgData name="Maci Wilson" userId="c9ba7705-94f4-4941-9e8a-9f1c07125868" providerId="ADAL" clId="{DDBE9701-38E0-4D2A-A104-E08957941CB9}" dt="2023-04-03T11:27:34.384" v="205" actId="478"/>
          <ac:picMkLst>
            <pc:docMk/>
            <pc:sldMk cId="56556566" sldId="260"/>
            <ac:picMk id="25" creationId="{7C54891E-9F75-4E75-B749-9B70835C819D}"/>
          </ac:picMkLst>
        </pc:picChg>
        <pc:picChg chg="add del mod modCrop">
          <ac:chgData name="Maci Wilson" userId="c9ba7705-94f4-4941-9e8a-9f1c07125868" providerId="ADAL" clId="{DDBE9701-38E0-4D2A-A104-E08957941CB9}" dt="2023-04-03T11:31:52.820" v="340" actId="478"/>
          <ac:picMkLst>
            <pc:docMk/>
            <pc:sldMk cId="56556566" sldId="260"/>
            <ac:picMk id="26" creationId="{C74178E7-D3A1-5789-05C2-11B7B59509A8}"/>
          </ac:picMkLst>
        </pc:picChg>
        <pc:picChg chg="add mod modCrop">
          <ac:chgData name="Maci Wilson" userId="c9ba7705-94f4-4941-9e8a-9f1c07125868" providerId="ADAL" clId="{DDBE9701-38E0-4D2A-A104-E08957941CB9}" dt="2023-04-03T11:34:44.539" v="366" actId="1076"/>
          <ac:picMkLst>
            <pc:docMk/>
            <pc:sldMk cId="56556566" sldId="260"/>
            <ac:picMk id="28" creationId="{3AB8E113-9D7E-E73D-B27B-8B313FB6DB7A}"/>
          </ac:picMkLst>
        </pc:picChg>
        <pc:picChg chg="add mod modCrop">
          <ac:chgData name="Maci Wilson" userId="c9ba7705-94f4-4941-9e8a-9f1c07125868" providerId="ADAL" clId="{DDBE9701-38E0-4D2A-A104-E08957941CB9}" dt="2023-04-03T11:34:42.989" v="365" actId="1076"/>
          <ac:picMkLst>
            <pc:docMk/>
            <pc:sldMk cId="56556566" sldId="260"/>
            <ac:picMk id="30" creationId="{2750787B-C516-040C-29F3-1EB86CD98613}"/>
          </ac:picMkLst>
        </pc:picChg>
      </pc:sldChg>
      <pc:sldChg chg="addSp delSp modSp mod">
        <pc:chgData name="Maci Wilson" userId="c9ba7705-94f4-4941-9e8a-9f1c07125868" providerId="ADAL" clId="{DDBE9701-38E0-4D2A-A104-E08957941CB9}" dt="2023-04-03T11:48:40.495" v="558" actId="14826"/>
        <pc:sldMkLst>
          <pc:docMk/>
          <pc:sldMk cId="1424546414" sldId="267"/>
        </pc:sldMkLst>
        <pc:spChg chg="mod">
          <ac:chgData name="Maci Wilson" userId="c9ba7705-94f4-4941-9e8a-9f1c07125868" providerId="ADAL" clId="{DDBE9701-38E0-4D2A-A104-E08957941CB9}" dt="2023-04-03T11:48:00.234" v="551" actId="20577"/>
          <ac:spMkLst>
            <pc:docMk/>
            <pc:sldMk cId="1424546414" sldId="267"/>
            <ac:spMk id="8" creationId="{CE7DC52B-CC70-4061-93ED-F4C2DD548EB5}"/>
          </ac:spMkLst>
        </pc:spChg>
        <pc:picChg chg="add mod">
          <ac:chgData name="Maci Wilson" userId="c9ba7705-94f4-4941-9e8a-9f1c07125868" providerId="ADAL" clId="{DDBE9701-38E0-4D2A-A104-E08957941CB9}" dt="2023-04-03T11:48:29.449" v="557" actId="14826"/>
          <ac:picMkLst>
            <pc:docMk/>
            <pc:sldMk cId="1424546414" sldId="267"/>
            <ac:picMk id="4" creationId="{F8A9B95A-7D99-2525-6556-63CFA1E8C551}"/>
          </ac:picMkLst>
        </pc:picChg>
        <pc:picChg chg="add mod">
          <ac:chgData name="Maci Wilson" userId="c9ba7705-94f4-4941-9e8a-9f1c07125868" providerId="ADAL" clId="{DDBE9701-38E0-4D2A-A104-E08957941CB9}" dt="2023-04-03T11:48:40.495" v="558" actId="14826"/>
          <ac:picMkLst>
            <pc:docMk/>
            <pc:sldMk cId="1424546414" sldId="267"/>
            <ac:picMk id="6" creationId="{41A0D5AD-5059-126B-B6FA-5736B3EDFD1C}"/>
          </ac:picMkLst>
        </pc:picChg>
        <pc:picChg chg="add del mod">
          <ac:chgData name="Maci Wilson" userId="c9ba7705-94f4-4941-9e8a-9f1c07125868" providerId="ADAL" clId="{DDBE9701-38E0-4D2A-A104-E08957941CB9}" dt="2023-04-03T11:45:34.144" v="539"/>
          <ac:picMkLst>
            <pc:docMk/>
            <pc:sldMk cId="1424546414" sldId="267"/>
            <ac:picMk id="6" creationId="{90C5A7A5-18FA-26B7-CC50-96D26E46DB96}"/>
          </ac:picMkLst>
        </pc:picChg>
        <pc:picChg chg="add del mod">
          <ac:chgData name="Maci Wilson" userId="c9ba7705-94f4-4941-9e8a-9f1c07125868" providerId="ADAL" clId="{DDBE9701-38E0-4D2A-A104-E08957941CB9}" dt="2023-04-03T11:45:54.591" v="550" actId="1076"/>
          <ac:picMkLst>
            <pc:docMk/>
            <pc:sldMk cId="1424546414" sldId="267"/>
            <ac:picMk id="9" creationId="{79FA638F-D915-0D6B-C89F-8EE150C26ED8}"/>
          </ac:picMkLst>
        </pc:picChg>
        <pc:picChg chg="mod">
          <ac:chgData name="Maci Wilson" userId="c9ba7705-94f4-4941-9e8a-9f1c07125868" providerId="ADAL" clId="{DDBE9701-38E0-4D2A-A104-E08957941CB9}" dt="2023-04-03T11:45:50.898" v="548" actId="1076"/>
          <ac:picMkLst>
            <pc:docMk/>
            <pc:sldMk cId="1424546414" sldId="267"/>
            <ac:picMk id="11" creationId="{4D35F414-FE50-B086-2157-4795FD32B526}"/>
          </ac:picMkLst>
        </pc:picChg>
        <pc:picChg chg="add mod">
          <ac:chgData name="Maci Wilson" userId="c9ba7705-94f4-4941-9e8a-9f1c07125868" providerId="ADAL" clId="{DDBE9701-38E0-4D2A-A104-E08957941CB9}" dt="2023-04-03T11:45:46.747" v="545" actId="27614"/>
          <ac:picMkLst>
            <pc:docMk/>
            <pc:sldMk cId="1424546414" sldId="267"/>
            <ac:picMk id="12" creationId="{07485BFF-5E37-3D45-10DB-12DD011B9914}"/>
          </ac:picMkLst>
        </pc:picChg>
      </pc:sldChg>
    </pc:docChg>
  </pc:docChgLst>
  <pc:docChgLst>
    <pc:chgData name="Maci Wilson" userId="c9ba7705-94f4-4941-9e8a-9f1c07125868" providerId="ADAL" clId="{D4958EBE-8950-4E25-943B-B2138EF2ABF3}"/>
    <pc:docChg chg="delSld">
      <pc:chgData name="Maci Wilson" userId="c9ba7705-94f4-4941-9e8a-9f1c07125868" providerId="ADAL" clId="{D4958EBE-8950-4E25-943B-B2138EF2ABF3}" dt="2023-10-05T12:34:06.865" v="0" actId="2696"/>
      <pc:docMkLst>
        <pc:docMk/>
      </pc:docMkLst>
      <pc:sldChg chg="del">
        <pc:chgData name="Maci Wilson" userId="c9ba7705-94f4-4941-9e8a-9f1c07125868" providerId="ADAL" clId="{D4958EBE-8950-4E25-943B-B2138EF2ABF3}" dt="2023-10-05T12:34:06.865" v="0" actId="2696"/>
        <pc:sldMkLst>
          <pc:docMk/>
          <pc:sldMk cId="56556566" sldId="260"/>
        </pc:sldMkLst>
      </pc:sldChg>
    </pc:docChg>
  </pc:docChgLst>
  <pc:docChgLst>
    <pc:chgData name="Maci Wilson" userId="c9ba7705-94f4-4941-9e8a-9f1c07125868" providerId="ADAL" clId="{C48FCDA7-F70E-4F32-BEA3-1DE1B15C3A9A}"/>
    <pc:docChg chg="custSel modSld">
      <pc:chgData name="Maci Wilson" userId="c9ba7705-94f4-4941-9e8a-9f1c07125868" providerId="ADAL" clId="{C48FCDA7-F70E-4F32-BEA3-1DE1B15C3A9A}" dt="2023-05-04T19:32:37.758" v="423" actId="20577"/>
      <pc:docMkLst>
        <pc:docMk/>
      </pc:docMkLst>
      <pc:sldChg chg="addSp delSp modSp mod">
        <pc:chgData name="Maci Wilson" userId="c9ba7705-94f4-4941-9e8a-9f1c07125868" providerId="ADAL" clId="{C48FCDA7-F70E-4F32-BEA3-1DE1B15C3A9A}" dt="2023-05-04T19:27:18.906" v="339" actId="1036"/>
        <pc:sldMkLst>
          <pc:docMk/>
          <pc:sldMk cId="400891887" sldId="262"/>
        </pc:sldMkLst>
        <pc:spChg chg="mod">
          <ac:chgData name="Maci Wilson" userId="c9ba7705-94f4-4941-9e8a-9f1c07125868" providerId="ADAL" clId="{C48FCDA7-F70E-4F32-BEA3-1DE1B15C3A9A}" dt="2023-05-04T19:27:06.300" v="315" actId="1036"/>
          <ac:spMkLst>
            <pc:docMk/>
            <pc:sldMk cId="400891887" sldId="262"/>
            <ac:spMk id="8" creationId="{CE7DC52B-CC70-4061-93ED-F4C2DD548EB5}"/>
          </ac:spMkLst>
        </pc:spChg>
        <pc:picChg chg="add mod">
          <ac:chgData name="Maci Wilson" userId="c9ba7705-94f4-4941-9e8a-9f1c07125868" providerId="ADAL" clId="{C48FCDA7-F70E-4F32-BEA3-1DE1B15C3A9A}" dt="2023-05-04T19:27:10.949" v="328" actId="1035"/>
          <ac:picMkLst>
            <pc:docMk/>
            <pc:sldMk cId="400891887" sldId="262"/>
            <ac:picMk id="2" creationId="{01D9421C-F28D-D1AD-EBBF-4F1C2A24FB0B}"/>
          </ac:picMkLst>
        </pc:picChg>
        <pc:picChg chg="del">
          <ac:chgData name="Maci Wilson" userId="c9ba7705-94f4-4941-9e8a-9f1c07125868" providerId="ADAL" clId="{C48FCDA7-F70E-4F32-BEA3-1DE1B15C3A9A}" dt="2023-05-04T19:22:21.178" v="106" actId="478"/>
          <ac:picMkLst>
            <pc:docMk/>
            <pc:sldMk cId="400891887" sldId="262"/>
            <ac:picMk id="5" creationId="{8777ADC6-D77B-CB6F-B112-93D6D9781C17}"/>
          </ac:picMkLst>
        </pc:picChg>
        <pc:picChg chg="add mod">
          <ac:chgData name="Maci Wilson" userId="c9ba7705-94f4-4941-9e8a-9f1c07125868" providerId="ADAL" clId="{C48FCDA7-F70E-4F32-BEA3-1DE1B15C3A9A}" dt="2023-05-04T19:27:10.949" v="328" actId="1035"/>
          <ac:picMkLst>
            <pc:docMk/>
            <pc:sldMk cId="400891887" sldId="262"/>
            <ac:picMk id="6" creationId="{9C6B845A-BDD2-8D6C-21FA-41024C7C48DB}"/>
          </ac:picMkLst>
        </pc:picChg>
        <pc:picChg chg="del">
          <ac:chgData name="Maci Wilson" userId="c9ba7705-94f4-4941-9e8a-9f1c07125868" providerId="ADAL" clId="{C48FCDA7-F70E-4F32-BEA3-1DE1B15C3A9A}" dt="2023-05-04T19:24:36.507" v="212" actId="478"/>
          <ac:picMkLst>
            <pc:docMk/>
            <pc:sldMk cId="400891887" sldId="262"/>
            <ac:picMk id="7" creationId="{97BCD0F8-A786-4291-BAB3-D20CD28EBC42}"/>
          </ac:picMkLst>
        </pc:picChg>
        <pc:picChg chg="mod">
          <ac:chgData name="Maci Wilson" userId="c9ba7705-94f4-4941-9e8a-9f1c07125868" providerId="ADAL" clId="{C48FCDA7-F70E-4F32-BEA3-1DE1B15C3A9A}" dt="2023-05-04T19:27:18.906" v="339" actId="1036"/>
          <ac:picMkLst>
            <pc:docMk/>
            <pc:sldMk cId="400891887" sldId="262"/>
            <ac:picMk id="13" creationId="{E503BBAF-8431-4E6B-83A0-A16560F14B95}"/>
          </ac:picMkLst>
        </pc:picChg>
        <pc:picChg chg="del">
          <ac:chgData name="Maci Wilson" userId="c9ba7705-94f4-4941-9e8a-9f1c07125868" providerId="ADAL" clId="{C48FCDA7-F70E-4F32-BEA3-1DE1B15C3A9A}" dt="2023-05-04T19:24:37.751" v="213" actId="478"/>
          <ac:picMkLst>
            <pc:docMk/>
            <pc:sldMk cId="400891887" sldId="262"/>
            <ac:picMk id="14" creationId="{AB9EE074-D188-455F-B786-2F9D254C3B01}"/>
          </ac:picMkLst>
        </pc:picChg>
        <pc:picChg chg="mod">
          <ac:chgData name="Maci Wilson" userId="c9ba7705-94f4-4941-9e8a-9f1c07125868" providerId="ADAL" clId="{C48FCDA7-F70E-4F32-BEA3-1DE1B15C3A9A}" dt="2023-05-04T19:27:18.906" v="339" actId="1036"/>
          <ac:picMkLst>
            <pc:docMk/>
            <pc:sldMk cId="400891887" sldId="262"/>
            <ac:picMk id="15" creationId="{A91D9EC4-A32C-4EB8-857C-94AC7F0A5246}"/>
          </ac:picMkLst>
        </pc:picChg>
        <pc:picChg chg="mod">
          <ac:chgData name="Maci Wilson" userId="c9ba7705-94f4-4941-9e8a-9f1c07125868" providerId="ADAL" clId="{C48FCDA7-F70E-4F32-BEA3-1DE1B15C3A9A}" dt="2023-05-04T19:27:18.906" v="339" actId="1036"/>
          <ac:picMkLst>
            <pc:docMk/>
            <pc:sldMk cId="400891887" sldId="262"/>
            <ac:picMk id="18" creationId="{DC2189CA-59E7-48E0-BFA7-B59D8FBB65A0}"/>
          </ac:picMkLst>
        </pc:picChg>
        <pc:picChg chg="mod">
          <ac:chgData name="Maci Wilson" userId="c9ba7705-94f4-4941-9e8a-9f1c07125868" providerId="ADAL" clId="{C48FCDA7-F70E-4F32-BEA3-1DE1B15C3A9A}" dt="2023-05-04T19:27:18.906" v="339" actId="1036"/>
          <ac:picMkLst>
            <pc:docMk/>
            <pc:sldMk cId="400891887" sldId="262"/>
            <ac:picMk id="19" creationId="{68A5DF38-2F51-44C9-BB40-D3E877F16041}"/>
          </ac:picMkLst>
        </pc:picChg>
        <pc:picChg chg="mod">
          <ac:chgData name="Maci Wilson" userId="c9ba7705-94f4-4941-9e8a-9f1c07125868" providerId="ADAL" clId="{C48FCDA7-F70E-4F32-BEA3-1DE1B15C3A9A}" dt="2023-05-04T19:27:10.949" v="328" actId="1035"/>
          <ac:picMkLst>
            <pc:docMk/>
            <pc:sldMk cId="400891887" sldId="262"/>
            <ac:picMk id="20" creationId="{5A13BFAB-1B6F-4B5F-8384-D46CCC42C44A}"/>
          </ac:picMkLst>
        </pc:picChg>
        <pc:picChg chg="mod">
          <ac:chgData name="Maci Wilson" userId="c9ba7705-94f4-4941-9e8a-9f1c07125868" providerId="ADAL" clId="{C48FCDA7-F70E-4F32-BEA3-1DE1B15C3A9A}" dt="2023-05-04T19:27:10.949" v="328" actId="1035"/>
          <ac:picMkLst>
            <pc:docMk/>
            <pc:sldMk cId="400891887" sldId="262"/>
            <ac:picMk id="21" creationId="{CDF0E9E9-1E5D-408B-AA97-9D53D78E869E}"/>
          </ac:picMkLst>
        </pc:picChg>
        <pc:picChg chg="mod">
          <ac:chgData name="Maci Wilson" userId="c9ba7705-94f4-4941-9e8a-9f1c07125868" providerId="ADAL" clId="{C48FCDA7-F70E-4F32-BEA3-1DE1B15C3A9A}" dt="2023-05-04T19:27:10.949" v="328" actId="1035"/>
          <ac:picMkLst>
            <pc:docMk/>
            <pc:sldMk cId="400891887" sldId="262"/>
            <ac:picMk id="22" creationId="{AB62FAD1-16CC-4AF4-83DA-2A3FFCEDCA73}"/>
          </ac:picMkLst>
        </pc:picChg>
        <pc:picChg chg="del">
          <ac:chgData name="Maci Wilson" userId="c9ba7705-94f4-4941-9e8a-9f1c07125868" providerId="ADAL" clId="{C48FCDA7-F70E-4F32-BEA3-1DE1B15C3A9A}" dt="2023-05-04T19:24:38.560" v="214" actId="478"/>
          <ac:picMkLst>
            <pc:docMk/>
            <pc:sldMk cId="400891887" sldId="262"/>
            <ac:picMk id="27" creationId="{FFCBC096-BC0A-45A9-9A36-CE1D9B24837A}"/>
          </ac:picMkLst>
        </pc:picChg>
        <pc:picChg chg="del">
          <ac:chgData name="Maci Wilson" userId="c9ba7705-94f4-4941-9e8a-9f1c07125868" providerId="ADAL" clId="{C48FCDA7-F70E-4F32-BEA3-1DE1B15C3A9A}" dt="2023-05-04T19:24:43.786" v="235" actId="478"/>
          <ac:picMkLst>
            <pc:docMk/>
            <pc:sldMk cId="400891887" sldId="262"/>
            <ac:picMk id="28" creationId="{31610FEB-40B1-4014-86E0-38009503549F}"/>
          </ac:picMkLst>
        </pc:picChg>
        <pc:picChg chg="mod">
          <ac:chgData name="Maci Wilson" userId="c9ba7705-94f4-4941-9e8a-9f1c07125868" providerId="ADAL" clId="{C48FCDA7-F70E-4F32-BEA3-1DE1B15C3A9A}" dt="2023-05-04T19:27:18.906" v="339" actId="1036"/>
          <ac:picMkLst>
            <pc:docMk/>
            <pc:sldMk cId="400891887" sldId="262"/>
            <ac:picMk id="29" creationId="{91B23CA8-D687-4D7A-8528-58676B290D20}"/>
          </ac:picMkLst>
        </pc:picChg>
        <pc:picChg chg="mod">
          <ac:chgData name="Maci Wilson" userId="c9ba7705-94f4-4941-9e8a-9f1c07125868" providerId="ADAL" clId="{C48FCDA7-F70E-4F32-BEA3-1DE1B15C3A9A}" dt="2023-05-04T19:27:18.906" v="339" actId="1036"/>
          <ac:picMkLst>
            <pc:docMk/>
            <pc:sldMk cId="400891887" sldId="262"/>
            <ac:picMk id="30" creationId="{B040DE1C-63C4-496E-9458-9B78A588460F}"/>
          </ac:picMkLst>
        </pc:picChg>
        <pc:picChg chg="mod">
          <ac:chgData name="Maci Wilson" userId="c9ba7705-94f4-4941-9e8a-9f1c07125868" providerId="ADAL" clId="{C48FCDA7-F70E-4F32-BEA3-1DE1B15C3A9A}" dt="2023-05-04T19:27:18.906" v="339" actId="1036"/>
          <ac:picMkLst>
            <pc:docMk/>
            <pc:sldMk cId="400891887" sldId="262"/>
            <ac:picMk id="31" creationId="{C0E50B0A-685E-4596-82DE-A642F052795C}"/>
          </ac:picMkLst>
        </pc:picChg>
        <pc:picChg chg="mod">
          <ac:chgData name="Maci Wilson" userId="c9ba7705-94f4-4941-9e8a-9f1c07125868" providerId="ADAL" clId="{C48FCDA7-F70E-4F32-BEA3-1DE1B15C3A9A}" dt="2023-05-04T19:27:18.906" v="339" actId="1036"/>
          <ac:picMkLst>
            <pc:docMk/>
            <pc:sldMk cId="400891887" sldId="262"/>
            <ac:picMk id="32" creationId="{8833A9FC-A471-4876-9C2E-2BFCD59B633C}"/>
          </ac:picMkLst>
        </pc:picChg>
      </pc:sldChg>
      <pc:sldChg chg="modSp mod">
        <pc:chgData name="Maci Wilson" userId="c9ba7705-94f4-4941-9e8a-9f1c07125868" providerId="ADAL" clId="{C48FCDA7-F70E-4F32-BEA3-1DE1B15C3A9A}" dt="2023-05-04T19:14:23.662" v="33" actId="1035"/>
        <pc:sldMkLst>
          <pc:docMk/>
          <pc:sldMk cId="1454295753" sldId="265"/>
        </pc:sldMkLst>
        <pc:spChg chg="mod">
          <ac:chgData name="Maci Wilson" userId="c9ba7705-94f4-4941-9e8a-9f1c07125868" providerId="ADAL" clId="{C48FCDA7-F70E-4F32-BEA3-1DE1B15C3A9A}" dt="2023-05-04T19:14:18.842" v="17" actId="20577"/>
          <ac:spMkLst>
            <pc:docMk/>
            <pc:sldMk cId="1454295753" sldId="265"/>
            <ac:spMk id="28" creationId="{52072751-73E8-432B-AD1A-15EC056114B2}"/>
          </ac:spMkLst>
        </pc:spChg>
        <pc:picChg chg="mod">
          <ac:chgData name="Maci Wilson" userId="c9ba7705-94f4-4941-9e8a-9f1c07125868" providerId="ADAL" clId="{C48FCDA7-F70E-4F32-BEA3-1DE1B15C3A9A}" dt="2023-05-04T19:14:13.320" v="15" actId="1036"/>
          <ac:picMkLst>
            <pc:docMk/>
            <pc:sldMk cId="1454295753" sldId="265"/>
            <ac:picMk id="29" creationId="{6F8990E7-65D8-47A4-A983-A1E5040F869C}"/>
          </ac:picMkLst>
        </pc:picChg>
        <pc:picChg chg="mod">
          <ac:chgData name="Maci Wilson" userId="c9ba7705-94f4-4941-9e8a-9f1c07125868" providerId="ADAL" clId="{C48FCDA7-F70E-4F32-BEA3-1DE1B15C3A9A}" dt="2023-05-04T19:14:13.320" v="15" actId="1036"/>
          <ac:picMkLst>
            <pc:docMk/>
            <pc:sldMk cId="1454295753" sldId="265"/>
            <ac:picMk id="30" creationId="{554B44E8-6FC2-4767-AE76-3A75343B0116}"/>
          </ac:picMkLst>
        </pc:picChg>
        <pc:picChg chg="mod">
          <ac:chgData name="Maci Wilson" userId="c9ba7705-94f4-4941-9e8a-9f1c07125868" providerId="ADAL" clId="{C48FCDA7-F70E-4F32-BEA3-1DE1B15C3A9A}" dt="2023-05-04T19:14:13.320" v="15" actId="1036"/>
          <ac:picMkLst>
            <pc:docMk/>
            <pc:sldMk cId="1454295753" sldId="265"/>
            <ac:picMk id="31" creationId="{CC842F15-90D6-4DFE-8AE2-0C88143C6933}"/>
          </ac:picMkLst>
        </pc:picChg>
        <pc:picChg chg="mod">
          <ac:chgData name="Maci Wilson" userId="c9ba7705-94f4-4941-9e8a-9f1c07125868" providerId="ADAL" clId="{C48FCDA7-F70E-4F32-BEA3-1DE1B15C3A9A}" dt="2023-05-04T19:14:23.662" v="33" actId="1035"/>
          <ac:picMkLst>
            <pc:docMk/>
            <pc:sldMk cId="1454295753" sldId="265"/>
            <ac:picMk id="32" creationId="{EC4663AF-585E-4F19-B4D6-9AAD6FB91907}"/>
          </ac:picMkLst>
        </pc:picChg>
        <pc:picChg chg="mod">
          <ac:chgData name="Maci Wilson" userId="c9ba7705-94f4-4941-9e8a-9f1c07125868" providerId="ADAL" clId="{C48FCDA7-F70E-4F32-BEA3-1DE1B15C3A9A}" dt="2023-05-04T19:14:13.320" v="15" actId="1036"/>
          <ac:picMkLst>
            <pc:docMk/>
            <pc:sldMk cId="1454295753" sldId="265"/>
            <ac:picMk id="33" creationId="{1C45B715-6E18-47F9-8D4F-31BC5F3A0A65}"/>
          </ac:picMkLst>
        </pc:picChg>
        <pc:picChg chg="mod">
          <ac:chgData name="Maci Wilson" userId="c9ba7705-94f4-4941-9e8a-9f1c07125868" providerId="ADAL" clId="{C48FCDA7-F70E-4F32-BEA3-1DE1B15C3A9A}" dt="2023-05-04T19:14:13.320" v="15" actId="1036"/>
          <ac:picMkLst>
            <pc:docMk/>
            <pc:sldMk cId="1454295753" sldId="265"/>
            <ac:picMk id="35" creationId="{4A269023-8726-41A8-B44E-FA88DAB31E79}"/>
          </ac:picMkLst>
        </pc:picChg>
        <pc:picChg chg="mod">
          <ac:chgData name="Maci Wilson" userId="c9ba7705-94f4-4941-9e8a-9f1c07125868" providerId="ADAL" clId="{C48FCDA7-F70E-4F32-BEA3-1DE1B15C3A9A}" dt="2023-05-04T19:14:13.320" v="15" actId="1036"/>
          <ac:picMkLst>
            <pc:docMk/>
            <pc:sldMk cId="1454295753" sldId="265"/>
            <ac:picMk id="39" creationId="{803B6186-3441-4987-9EF5-963E70E68ACD}"/>
          </ac:picMkLst>
        </pc:picChg>
        <pc:picChg chg="mod">
          <ac:chgData name="Maci Wilson" userId="c9ba7705-94f4-4941-9e8a-9f1c07125868" providerId="ADAL" clId="{C48FCDA7-F70E-4F32-BEA3-1DE1B15C3A9A}" dt="2023-05-04T19:14:13.320" v="15" actId="1036"/>
          <ac:picMkLst>
            <pc:docMk/>
            <pc:sldMk cId="1454295753" sldId="265"/>
            <ac:picMk id="40" creationId="{27DF5A96-44AD-43C6-BB95-A6DFBD7BCBBA}"/>
          </ac:picMkLst>
        </pc:picChg>
        <pc:picChg chg="mod">
          <ac:chgData name="Maci Wilson" userId="c9ba7705-94f4-4941-9e8a-9f1c07125868" providerId="ADAL" clId="{C48FCDA7-F70E-4F32-BEA3-1DE1B15C3A9A}" dt="2023-05-04T19:14:13.320" v="15" actId="1036"/>
          <ac:picMkLst>
            <pc:docMk/>
            <pc:sldMk cId="1454295753" sldId="265"/>
            <ac:picMk id="41" creationId="{A6F7E434-2284-4D97-9A48-F1A4A22373E5}"/>
          </ac:picMkLst>
        </pc:picChg>
        <pc:picChg chg="mod">
          <ac:chgData name="Maci Wilson" userId="c9ba7705-94f4-4941-9e8a-9f1c07125868" providerId="ADAL" clId="{C48FCDA7-F70E-4F32-BEA3-1DE1B15C3A9A}" dt="2023-05-04T19:14:13.320" v="15" actId="1036"/>
          <ac:picMkLst>
            <pc:docMk/>
            <pc:sldMk cId="1454295753" sldId="265"/>
            <ac:picMk id="42" creationId="{9C846147-5DE3-45D5-A7BA-791DA84BB2C4}"/>
          </ac:picMkLst>
        </pc:picChg>
        <pc:picChg chg="mod">
          <ac:chgData name="Maci Wilson" userId="c9ba7705-94f4-4941-9e8a-9f1c07125868" providerId="ADAL" clId="{C48FCDA7-F70E-4F32-BEA3-1DE1B15C3A9A}" dt="2023-05-04T19:14:23.662" v="33" actId="1035"/>
          <ac:picMkLst>
            <pc:docMk/>
            <pc:sldMk cId="1454295753" sldId="265"/>
            <ac:picMk id="44" creationId="{7F281772-31C0-4003-8E74-6A10422C2D6A}"/>
          </ac:picMkLst>
        </pc:picChg>
      </pc:sldChg>
      <pc:sldChg chg="addSp delSp modSp mod">
        <pc:chgData name="Maci Wilson" userId="c9ba7705-94f4-4941-9e8a-9f1c07125868" providerId="ADAL" clId="{C48FCDA7-F70E-4F32-BEA3-1DE1B15C3A9A}" dt="2023-05-04T19:15:49.883" v="48" actId="1076"/>
        <pc:sldMkLst>
          <pc:docMk/>
          <pc:sldMk cId="3357223013" sldId="266"/>
        </pc:sldMkLst>
        <pc:spChg chg="mod">
          <ac:chgData name="Maci Wilson" userId="c9ba7705-94f4-4941-9e8a-9f1c07125868" providerId="ADAL" clId="{C48FCDA7-F70E-4F32-BEA3-1DE1B15C3A9A}" dt="2023-05-04T19:14:45.796" v="40" actId="20577"/>
          <ac:spMkLst>
            <pc:docMk/>
            <pc:sldMk cId="3357223013" sldId="266"/>
            <ac:spMk id="8" creationId="{CE7DC52B-CC70-4061-93ED-F4C2DD548EB5}"/>
          </ac:spMkLst>
        </pc:spChg>
        <pc:picChg chg="del">
          <ac:chgData name="Maci Wilson" userId="c9ba7705-94f4-4941-9e8a-9f1c07125868" providerId="ADAL" clId="{C48FCDA7-F70E-4F32-BEA3-1DE1B15C3A9A}" dt="2023-05-04T19:15:32.382" v="44" actId="478"/>
          <ac:picMkLst>
            <pc:docMk/>
            <pc:sldMk cId="3357223013" sldId="266"/>
            <ac:picMk id="4" creationId="{32C8A63F-B18A-4F4D-82D5-D2ABD520E8AD}"/>
          </ac:picMkLst>
        </pc:picChg>
        <pc:picChg chg="add mod modCrop">
          <ac:chgData name="Maci Wilson" userId="c9ba7705-94f4-4941-9e8a-9f1c07125868" providerId="ADAL" clId="{C48FCDA7-F70E-4F32-BEA3-1DE1B15C3A9A}" dt="2023-05-04T19:15:49.883" v="48" actId="1076"/>
          <ac:picMkLst>
            <pc:docMk/>
            <pc:sldMk cId="3357223013" sldId="266"/>
            <ac:picMk id="5" creationId="{17189FD9-1D65-4E7F-D143-57EBDD06A677}"/>
          </ac:picMkLst>
        </pc:picChg>
        <pc:picChg chg="del">
          <ac:chgData name="Maci Wilson" userId="c9ba7705-94f4-4941-9e8a-9f1c07125868" providerId="ADAL" clId="{C48FCDA7-F70E-4F32-BEA3-1DE1B15C3A9A}" dt="2023-05-04T19:14:43.828" v="34" actId="478"/>
          <ac:picMkLst>
            <pc:docMk/>
            <pc:sldMk cId="3357223013" sldId="266"/>
            <ac:picMk id="13" creationId="{E503BBAF-8431-4E6B-83A0-A16560F14B95}"/>
          </ac:picMkLst>
        </pc:picChg>
      </pc:sldChg>
      <pc:sldChg chg="delSp modSp mod">
        <pc:chgData name="Maci Wilson" userId="c9ba7705-94f4-4941-9e8a-9f1c07125868" providerId="ADAL" clId="{C48FCDA7-F70E-4F32-BEA3-1DE1B15C3A9A}" dt="2023-05-04T19:22:01.650" v="105" actId="20577"/>
        <pc:sldMkLst>
          <pc:docMk/>
          <pc:sldMk cId="1354734505" sldId="272"/>
        </pc:sldMkLst>
        <pc:spChg chg="mod">
          <ac:chgData name="Maci Wilson" userId="c9ba7705-94f4-4941-9e8a-9f1c07125868" providerId="ADAL" clId="{C48FCDA7-F70E-4F32-BEA3-1DE1B15C3A9A}" dt="2023-05-04T19:22:01.650" v="105" actId="20577"/>
          <ac:spMkLst>
            <pc:docMk/>
            <pc:sldMk cId="1354734505" sldId="272"/>
            <ac:spMk id="27" creationId="{8B2C6160-DB7F-403C-985E-6E6865940FCF}"/>
          </ac:spMkLst>
        </pc:spChg>
        <pc:picChg chg="mod">
          <ac:chgData name="Maci Wilson" userId="c9ba7705-94f4-4941-9e8a-9f1c07125868" providerId="ADAL" clId="{C48FCDA7-F70E-4F32-BEA3-1DE1B15C3A9A}" dt="2023-05-04T19:17:33.495" v="75" actId="1037"/>
          <ac:picMkLst>
            <pc:docMk/>
            <pc:sldMk cId="1354734505" sldId="272"/>
            <ac:picMk id="2" creationId="{87543F4C-1F17-F4A4-2C54-F8BC1D584205}"/>
          </ac:picMkLst>
        </pc:picChg>
        <pc:picChg chg="del">
          <ac:chgData name="Maci Wilson" userId="c9ba7705-94f4-4941-9e8a-9f1c07125868" providerId="ADAL" clId="{C48FCDA7-F70E-4F32-BEA3-1DE1B15C3A9A}" dt="2023-05-04T19:17:28.248" v="56" actId="478"/>
          <ac:picMkLst>
            <pc:docMk/>
            <pc:sldMk cId="1354734505" sldId="272"/>
            <ac:picMk id="28" creationId="{651EE575-1047-480A-A741-B3018FE4E921}"/>
          </ac:picMkLst>
        </pc:picChg>
        <pc:picChg chg="del">
          <ac:chgData name="Maci Wilson" userId="c9ba7705-94f4-4941-9e8a-9f1c07125868" providerId="ADAL" clId="{C48FCDA7-F70E-4F32-BEA3-1DE1B15C3A9A}" dt="2023-05-04T19:21:47.212" v="77" actId="478"/>
          <ac:picMkLst>
            <pc:docMk/>
            <pc:sldMk cId="1354734505" sldId="272"/>
            <ac:picMk id="33" creationId="{A56F14D2-F5E9-442A-9407-EF4BB9FB7473}"/>
          </ac:picMkLst>
        </pc:picChg>
        <pc:picChg chg="mod">
          <ac:chgData name="Maci Wilson" userId="c9ba7705-94f4-4941-9e8a-9f1c07125868" providerId="ADAL" clId="{C48FCDA7-F70E-4F32-BEA3-1DE1B15C3A9A}" dt="2023-05-04T19:21:52.167" v="94" actId="1037"/>
          <ac:picMkLst>
            <pc:docMk/>
            <pc:sldMk cId="1354734505" sldId="272"/>
            <ac:picMk id="34" creationId="{97D7E7B0-13BE-4F2A-A15C-D4C6BB154341}"/>
          </ac:picMkLst>
        </pc:picChg>
        <pc:picChg chg="del">
          <ac:chgData name="Maci Wilson" userId="c9ba7705-94f4-4941-9e8a-9f1c07125868" providerId="ADAL" clId="{C48FCDA7-F70E-4F32-BEA3-1DE1B15C3A9A}" dt="2023-05-04T19:21:44.626" v="76" actId="478"/>
          <ac:picMkLst>
            <pc:docMk/>
            <pc:sldMk cId="1354734505" sldId="272"/>
            <ac:picMk id="35" creationId="{35541342-A692-46B2-9F9B-8512BD3B79FA}"/>
          </ac:picMkLst>
        </pc:picChg>
      </pc:sldChg>
      <pc:sldChg chg="delSp modSp mod">
        <pc:chgData name="Maci Wilson" userId="c9ba7705-94f4-4941-9e8a-9f1c07125868" providerId="ADAL" clId="{C48FCDA7-F70E-4F32-BEA3-1DE1B15C3A9A}" dt="2023-05-04T19:32:37.758" v="423" actId="20577"/>
        <pc:sldMkLst>
          <pc:docMk/>
          <pc:sldMk cId="455660277" sldId="273"/>
        </pc:sldMkLst>
        <pc:spChg chg="mod">
          <ac:chgData name="Maci Wilson" userId="c9ba7705-94f4-4941-9e8a-9f1c07125868" providerId="ADAL" clId="{C48FCDA7-F70E-4F32-BEA3-1DE1B15C3A9A}" dt="2023-05-04T19:32:37.758" v="423" actId="20577"/>
          <ac:spMkLst>
            <pc:docMk/>
            <pc:sldMk cId="455660277" sldId="273"/>
            <ac:spMk id="8" creationId="{CE7DC52B-CC70-4061-93ED-F4C2DD548EB5}"/>
          </ac:spMkLst>
        </pc:spChg>
        <pc:picChg chg="del">
          <ac:chgData name="Maci Wilson" userId="c9ba7705-94f4-4941-9e8a-9f1c07125868" providerId="ADAL" clId="{C48FCDA7-F70E-4F32-BEA3-1DE1B15C3A9A}" dt="2023-05-04T19:28:05.700" v="350" actId="478"/>
          <ac:picMkLst>
            <pc:docMk/>
            <pc:sldMk cId="455660277" sldId="273"/>
            <ac:picMk id="23" creationId="{7396218F-73AA-4601-A3F4-96530CB91F72}"/>
          </ac:picMkLst>
        </pc:picChg>
        <pc:picChg chg="del">
          <ac:chgData name="Maci Wilson" userId="c9ba7705-94f4-4941-9e8a-9f1c07125868" providerId="ADAL" clId="{C48FCDA7-F70E-4F32-BEA3-1DE1B15C3A9A}" dt="2023-05-04T19:28:06.527" v="351" actId="478"/>
          <ac:picMkLst>
            <pc:docMk/>
            <pc:sldMk cId="455660277" sldId="273"/>
            <ac:picMk id="24" creationId="{11C601CE-0BD5-4201-AE9A-38D12E579DA6}"/>
          </ac:picMkLst>
        </pc:picChg>
        <pc:picChg chg="del">
          <ac:chgData name="Maci Wilson" userId="c9ba7705-94f4-4941-9e8a-9f1c07125868" providerId="ADAL" clId="{C48FCDA7-F70E-4F32-BEA3-1DE1B15C3A9A}" dt="2023-05-04T19:28:07.171" v="352" actId="478"/>
          <ac:picMkLst>
            <pc:docMk/>
            <pc:sldMk cId="455660277" sldId="273"/>
            <ac:picMk id="25" creationId="{7C54891E-9F75-4E75-B749-9B70835C819D}"/>
          </ac:picMkLst>
        </pc:picChg>
      </pc:sldChg>
      <pc:sldChg chg="delSp modSp mod">
        <pc:chgData name="Maci Wilson" userId="c9ba7705-94f4-4941-9e8a-9f1c07125868" providerId="ADAL" clId="{C48FCDA7-F70E-4F32-BEA3-1DE1B15C3A9A}" dt="2023-05-04T19:29:32.585" v="373" actId="1035"/>
        <pc:sldMkLst>
          <pc:docMk/>
          <pc:sldMk cId="4047247795" sldId="276"/>
        </pc:sldMkLst>
        <pc:spChg chg="mod">
          <ac:chgData name="Maci Wilson" userId="c9ba7705-94f4-4941-9e8a-9f1c07125868" providerId="ADAL" clId="{C48FCDA7-F70E-4F32-BEA3-1DE1B15C3A9A}" dt="2023-05-04T19:29:22.944" v="356"/>
          <ac:spMkLst>
            <pc:docMk/>
            <pc:sldMk cId="4047247795" sldId="276"/>
            <ac:spMk id="8" creationId="{CE7DC52B-CC70-4061-93ED-F4C2DD548EB5}"/>
          </ac:spMkLst>
        </pc:spChg>
        <pc:picChg chg="mod">
          <ac:chgData name="Maci Wilson" userId="c9ba7705-94f4-4941-9e8a-9f1c07125868" providerId="ADAL" clId="{C48FCDA7-F70E-4F32-BEA3-1DE1B15C3A9A}" dt="2023-05-04T19:29:32.585" v="373" actId="1035"/>
          <ac:picMkLst>
            <pc:docMk/>
            <pc:sldMk cId="4047247795" sldId="276"/>
            <ac:picMk id="27" creationId="{5C19E9C0-8BED-4144-996A-77AE73D81252}"/>
          </ac:picMkLst>
        </pc:picChg>
        <pc:picChg chg="mod">
          <ac:chgData name="Maci Wilson" userId="c9ba7705-94f4-4941-9e8a-9f1c07125868" providerId="ADAL" clId="{C48FCDA7-F70E-4F32-BEA3-1DE1B15C3A9A}" dt="2023-05-04T19:29:32.585" v="373" actId="1035"/>
          <ac:picMkLst>
            <pc:docMk/>
            <pc:sldMk cId="4047247795" sldId="276"/>
            <ac:picMk id="28" creationId="{CB94557C-0AF0-45DD-AB94-F8292060FD8B}"/>
          </ac:picMkLst>
        </pc:picChg>
        <pc:picChg chg="mod">
          <ac:chgData name="Maci Wilson" userId="c9ba7705-94f4-4941-9e8a-9f1c07125868" providerId="ADAL" clId="{C48FCDA7-F70E-4F32-BEA3-1DE1B15C3A9A}" dt="2023-05-04T19:29:32.585" v="373" actId="1035"/>
          <ac:picMkLst>
            <pc:docMk/>
            <pc:sldMk cId="4047247795" sldId="276"/>
            <ac:picMk id="29" creationId="{2C01877E-B16C-4636-9639-B35B642901CA}"/>
          </ac:picMkLst>
        </pc:picChg>
        <pc:picChg chg="del">
          <ac:chgData name="Maci Wilson" userId="c9ba7705-94f4-4941-9e8a-9f1c07125868" providerId="ADAL" clId="{C48FCDA7-F70E-4F32-BEA3-1DE1B15C3A9A}" dt="2023-05-04T19:29:27.075" v="359" actId="478"/>
          <ac:picMkLst>
            <pc:docMk/>
            <pc:sldMk cId="4047247795" sldId="276"/>
            <ac:picMk id="30" creationId="{726A68AC-9CC2-4F97-96DC-C0E38BE4FA07}"/>
          </ac:picMkLst>
        </pc:picChg>
        <pc:picChg chg="del">
          <ac:chgData name="Maci Wilson" userId="c9ba7705-94f4-4941-9e8a-9f1c07125868" providerId="ADAL" clId="{C48FCDA7-F70E-4F32-BEA3-1DE1B15C3A9A}" dt="2023-05-04T19:29:26.513" v="358" actId="478"/>
          <ac:picMkLst>
            <pc:docMk/>
            <pc:sldMk cId="4047247795" sldId="276"/>
            <ac:picMk id="31" creationId="{28BDE65F-F1EA-4D49-969C-A5D9D7DBCD5D}"/>
          </ac:picMkLst>
        </pc:picChg>
        <pc:picChg chg="del">
          <ac:chgData name="Maci Wilson" userId="c9ba7705-94f4-4941-9e8a-9f1c07125868" providerId="ADAL" clId="{C48FCDA7-F70E-4F32-BEA3-1DE1B15C3A9A}" dt="2023-05-04T19:29:25.775" v="357" actId="478"/>
          <ac:picMkLst>
            <pc:docMk/>
            <pc:sldMk cId="4047247795" sldId="276"/>
            <ac:picMk id="32" creationId="{72F6688A-7658-48E0-A03C-8DF0C0B5EC0E}"/>
          </ac:picMkLst>
        </pc:picChg>
      </pc:sldChg>
      <pc:sldChg chg="modSp mod">
        <pc:chgData name="Maci Wilson" userId="c9ba7705-94f4-4941-9e8a-9f1c07125868" providerId="ADAL" clId="{C48FCDA7-F70E-4F32-BEA3-1DE1B15C3A9A}" dt="2023-05-04T19:28:45.239" v="355" actId="1035"/>
        <pc:sldMkLst>
          <pc:docMk/>
          <pc:sldMk cId="3344314127" sldId="277"/>
        </pc:sldMkLst>
        <pc:picChg chg="mod">
          <ac:chgData name="Maci Wilson" userId="c9ba7705-94f4-4941-9e8a-9f1c07125868" providerId="ADAL" clId="{C48FCDA7-F70E-4F32-BEA3-1DE1B15C3A9A}" dt="2023-05-04T19:28:45.239" v="355" actId="1035"/>
          <ac:picMkLst>
            <pc:docMk/>
            <pc:sldMk cId="3344314127" sldId="277"/>
            <ac:picMk id="7" creationId="{97BCD0F8-A786-4291-BAB3-D20CD28EBC42}"/>
          </ac:picMkLst>
        </pc:picChg>
        <pc:picChg chg="mod">
          <ac:chgData name="Maci Wilson" userId="c9ba7705-94f4-4941-9e8a-9f1c07125868" providerId="ADAL" clId="{C48FCDA7-F70E-4F32-BEA3-1DE1B15C3A9A}" dt="2023-05-04T19:28:45.239" v="355" actId="1035"/>
          <ac:picMkLst>
            <pc:docMk/>
            <pc:sldMk cId="3344314127" sldId="277"/>
            <ac:picMk id="13" creationId="{E503BBAF-8431-4E6B-83A0-A16560F14B95}"/>
          </ac:picMkLst>
        </pc:picChg>
        <pc:picChg chg="mod">
          <ac:chgData name="Maci Wilson" userId="c9ba7705-94f4-4941-9e8a-9f1c07125868" providerId="ADAL" clId="{C48FCDA7-F70E-4F32-BEA3-1DE1B15C3A9A}" dt="2023-05-04T19:28:45.239" v="355" actId="1035"/>
          <ac:picMkLst>
            <pc:docMk/>
            <pc:sldMk cId="3344314127" sldId="277"/>
            <ac:picMk id="14" creationId="{AB9EE074-D188-455F-B786-2F9D254C3B01}"/>
          </ac:picMkLst>
        </pc:picChg>
        <pc:picChg chg="mod">
          <ac:chgData name="Maci Wilson" userId="c9ba7705-94f4-4941-9e8a-9f1c07125868" providerId="ADAL" clId="{C48FCDA7-F70E-4F32-BEA3-1DE1B15C3A9A}" dt="2023-05-04T19:28:45.239" v="355" actId="1035"/>
          <ac:picMkLst>
            <pc:docMk/>
            <pc:sldMk cId="3344314127" sldId="277"/>
            <ac:picMk id="27" creationId="{93404022-6CCE-47A2-ACF2-F2831E01CB18}"/>
          </ac:picMkLst>
        </pc:picChg>
        <pc:picChg chg="mod">
          <ac:chgData name="Maci Wilson" userId="c9ba7705-94f4-4941-9e8a-9f1c07125868" providerId="ADAL" clId="{C48FCDA7-F70E-4F32-BEA3-1DE1B15C3A9A}" dt="2023-05-04T19:28:45.239" v="355" actId="1035"/>
          <ac:picMkLst>
            <pc:docMk/>
            <pc:sldMk cId="3344314127" sldId="277"/>
            <ac:picMk id="28" creationId="{2DC3D30E-CC4F-4FB8-A61C-348E34A5A24B}"/>
          </ac:picMkLst>
        </pc:picChg>
        <pc:picChg chg="mod">
          <ac:chgData name="Maci Wilson" userId="c9ba7705-94f4-4941-9e8a-9f1c07125868" providerId="ADAL" clId="{C48FCDA7-F70E-4F32-BEA3-1DE1B15C3A9A}" dt="2023-05-04T19:28:45.239" v="355" actId="1035"/>
          <ac:picMkLst>
            <pc:docMk/>
            <pc:sldMk cId="3344314127" sldId="277"/>
            <ac:picMk id="29" creationId="{90A03ED3-3B4C-45A0-805A-DD6FA7B36123}"/>
          </ac:picMkLst>
        </pc:picChg>
        <pc:picChg chg="mod">
          <ac:chgData name="Maci Wilson" userId="c9ba7705-94f4-4941-9e8a-9f1c07125868" providerId="ADAL" clId="{C48FCDA7-F70E-4F32-BEA3-1DE1B15C3A9A}" dt="2023-05-04T19:28:45.239" v="355" actId="1035"/>
          <ac:picMkLst>
            <pc:docMk/>
            <pc:sldMk cId="3344314127" sldId="277"/>
            <ac:picMk id="30" creationId="{9FE270B1-913D-4B3B-9021-4603467E6BE9}"/>
          </ac:picMkLst>
        </pc:picChg>
        <pc:picChg chg="mod">
          <ac:chgData name="Maci Wilson" userId="c9ba7705-94f4-4941-9e8a-9f1c07125868" providerId="ADAL" clId="{C48FCDA7-F70E-4F32-BEA3-1DE1B15C3A9A}" dt="2023-05-04T19:28:45.239" v="355" actId="1035"/>
          <ac:picMkLst>
            <pc:docMk/>
            <pc:sldMk cId="3344314127" sldId="277"/>
            <ac:picMk id="31" creationId="{0BC3BD9C-4BE6-4AD0-9AD8-CC5DFFFBDD37}"/>
          </ac:picMkLst>
        </pc:picChg>
        <pc:picChg chg="mod">
          <ac:chgData name="Maci Wilson" userId="c9ba7705-94f4-4941-9e8a-9f1c07125868" providerId="ADAL" clId="{C48FCDA7-F70E-4F32-BEA3-1DE1B15C3A9A}" dt="2023-05-04T19:28:45.239" v="355" actId="1035"/>
          <ac:picMkLst>
            <pc:docMk/>
            <pc:sldMk cId="3344314127" sldId="277"/>
            <ac:picMk id="32" creationId="{62A6189D-0C2A-420D-A883-B24D3013C602}"/>
          </ac:picMkLst>
        </pc:picChg>
      </pc:sldChg>
    </pc:docChg>
  </pc:docChgLst>
  <pc:docChgLst>
    <pc:chgData name="Maci Wilson" userId="c9ba7705-94f4-4941-9e8a-9f1c07125868" providerId="ADAL" clId="{403EDB07-4C5C-46E9-9D15-427776EC3CA6}"/>
    <pc:docChg chg="undo custSel modSld modMainMaster">
      <pc:chgData name="Maci Wilson" userId="c9ba7705-94f4-4941-9e8a-9f1c07125868" providerId="ADAL" clId="{403EDB07-4C5C-46E9-9D15-427776EC3CA6}" dt="2023-01-30T15:29:16.410" v="5695" actId="1076"/>
      <pc:docMkLst>
        <pc:docMk/>
      </pc:docMkLst>
      <pc:sldChg chg="addSp delSp modSp mod setBg">
        <pc:chgData name="Maci Wilson" userId="c9ba7705-94f4-4941-9e8a-9f1c07125868" providerId="ADAL" clId="{403EDB07-4C5C-46E9-9D15-427776EC3CA6}" dt="2023-01-30T15:29:16.410" v="5695" actId="1076"/>
        <pc:sldMkLst>
          <pc:docMk/>
          <pc:sldMk cId="1670252140" sldId="256"/>
        </pc:sldMkLst>
        <pc:spChg chg="mod">
          <ac:chgData name="Maci Wilson" userId="c9ba7705-94f4-4941-9e8a-9f1c07125868" providerId="ADAL" clId="{403EDB07-4C5C-46E9-9D15-427776EC3CA6}" dt="2023-01-16T14:47:34.622" v="5634" actId="403"/>
          <ac:spMkLst>
            <pc:docMk/>
            <pc:sldMk cId="1670252140" sldId="256"/>
            <ac:spMk id="11" creationId="{C2EFA4E0-977D-0501-8FF2-18B5B33AA2DB}"/>
          </ac:spMkLst>
        </pc:spChg>
        <pc:spChg chg="del">
          <ac:chgData name="Maci Wilson" userId="c9ba7705-94f4-4941-9e8a-9f1c07125868" providerId="ADAL" clId="{403EDB07-4C5C-46E9-9D15-427776EC3CA6}" dt="2023-01-13T19:29:00.080" v="1" actId="478"/>
          <ac:spMkLst>
            <pc:docMk/>
            <pc:sldMk cId="1670252140" sldId="256"/>
            <ac:spMk id="12" creationId="{29875FB5-3AEC-C41B-CDA7-7CC6FE2105B8}"/>
          </ac:spMkLst>
        </pc:spChg>
        <pc:picChg chg="add del mod">
          <ac:chgData name="Maci Wilson" userId="c9ba7705-94f4-4941-9e8a-9f1c07125868" providerId="ADAL" clId="{403EDB07-4C5C-46E9-9D15-427776EC3CA6}" dt="2023-01-30T15:29:02.235" v="5692" actId="478"/>
          <ac:picMkLst>
            <pc:docMk/>
            <pc:sldMk cId="1670252140" sldId="256"/>
            <ac:picMk id="3" creationId="{0F198D0C-2E31-D9A2-D132-B1D1FFC37613}"/>
          </ac:picMkLst>
        </pc:picChg>
        <pc:picChg chg="del mod">
          <ac:chgData name="Maci Wilson" userId="c9ba7705-94f4-4941-9e8a-9f1c07125868" providerId="ADAL" clId="{403EDB07-4C5C-46E9-9D15-427776EC3CA6}" dt="2023-01-16T14:46:52.540" v="5622" actId="478"/>
          <ac:picMkLst>
            <pc:docMk/>
            <pc:sldMk cId="1670252140" sldId="256"/>
            <ac:picMk id="3" creationId="{FC42B927-D18E-4D60-9EB2-C4D4870F72F1}"/>
          </ac:picMkLst>
        </pc:picChg>
        <pc:picChg chg="add mod">
          <ac:chgData name="Maci Wilson" userId="c9ba7705-94f4-4941-9e8a-9f1c07125868" providerId="ADAL" clId="{403EDB07-4C5C-46E9-9D15-427776EC3CA6}" dt="2023-01-30T15:29:16.410" v="5695" actId="1076"/>
          <ac:picMkLst>
            <pc:docMk/>
            <pc:sldMk cId="1670252140" sldId="256"/>
            <ac:picMk id="4" creationId="{C1E3FE2F-BCDC-4266-35BE-F9B344124A6B}"/>
          </ac:picMkLst>
        </pc:picChg>
        <pc:picChg chg="del">
          <ac:chgData name="Maci Wilson" userId="c9ba7705-94f4-4941-9e8a-9f1c07125868" providerId="ADAL" clId="{403EDB07-4C5C-46E9-9D15-427776EC3CA6}" dt="2023-01-13T19:28:55.327" v="0" actId="478"/>
          <ac:picMkLst>
            <pc:docMk/>
            <pc:sldMk cId="1670252140" sldId="256"/>
            <ac:picMk id="5" creationId="{6A255B8C-925A-4D96-216F-1D826C797FDF}"/>
          </ac:picMkLst>
        </pc:picChg>
        <pc:picChg chg="del">
          <ac:chgData name="Maci Wilson" userId="c9ba7705-94f4-4941-9e8a-9f1c07125868" providerId="ADAL" clId="{403EDB07-4C5C-46E9-9D15-427776EC3CA6}" dt="2023-01-13T19:29:00.850" v="2" actId="478"/>
          <ac:picMkLst>
            <pc:docMk/>
            <pc:sldMk cId="1670252140" sldId="256"/>
            <ac:picMk id="15" creationId="{208FBA12-9D16-84D8-499B-055C99B62C84}"/>
          </ac:picMkLst>
        </pc:picChg>
        <pc:picChg chg="del">
          <ac:chgData name="Maci Wilson" userId="c9ba7705-94f4-4941-9e8a-9f1c07125868" providerId="ADAL" clId="{403EDB07-4C5C-46E9-9D15-427776EC3CA6}" dt="2023-01-13T19:29:02.019" v="3" actId="478"/>
          <ac:picMkLst>
            <pc:docMk/>
            <pc:sldMk cId="1670252140" sldId="256"/>
            <ac:picMk id="16" creationId="{97180FDF-B163-E846-461E-4C6CFC633520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9:00.788" v="5691" actId="478"/>
        <pc:sldMkLst>
          <pc:docMk/>
          <pc:sldMk cId="3876587985" sldId="259"/>
        </pc:sldMkLst>
        <pc:spChg chg="mod">
          <ac:chgData name="Maci Wilson" userId="c9ba7705-94f4-4941-9e8a-9f1c07125868" providerId="ADAL" clId="{403EDB07-4C5C-46E9-9D15-427776EC3CA6}" dt="2023-01-13T19:46:40.444" v="473" actId="1035"/>
          <ac:spMkLst>
            <pc:docMk/>
            <pc:sldMk cId="3876587985" sldId="259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6T14:33:15.504" v="5405" actId="20577"/>
          <ac:spMkLst>
            <pc:docMk/>
            <pc:sldMk cId="3876587985" sldId="259"/>
            <ac:spMk id="8" creationId="{CE7DC52B-CC70-4061-93ED-F4C2DD548EB5}"/>
          </ac:spMkLst>
        </pc:spChg>
        <pc:picChg chg="add del mod">
          <ac:chgData name="Maci Wilson" userId="c9ba7705-94f4-4941-9e8a-9f1c07125868" providerId="ADAL" clId="{403EDB07-4C5C-46E9-9D15-427776EC3CA6}" dt="2023-01-30T15:29:00.788" v="5691" actId="478"/>
          <ac:picMkLst>
            <pc:docMk/>
            <pc:sldMk cId="3876587985" sldId="259"/>
            <ac:picMk id="2" creationId="{14F035B0-37F5-92E7-7F52-99BC45BD0104}"/>
          </ac:picMkLst>
        </pc:picChg>
        <pc:picChg chg="add mod">
          <ac:chgData name="Maci Wilson" userId="c9ba7705-94f4-4941-9e8a-9f1c07125868" providerId="ADAL" clId="{403EDB07-4C5C-46E9-9D15-427776EC3CA6}" dt="2023-01-13T19:46:21.375" v="425" actId="14100"/>
          <ac:picMkLst>
            <pc:docMk/>
            <pc:sldMk cId="3876587985" sldId="259"/>
            <ac:picMk id="4" creationId="{2E83D5CB-04C2-8894-259A-C605FB4ACF7F}"/>
          </ac:picMkLst>
        </pc:picChg>
        <pc:picChg chg="mod">
          <ac:chgData name="Maci Wilson" userId="c9ba7705-94f4-4941-9e8a-9f1c07125868" providerId="ADAL" clId="{403EDB07-4C5C-46E9-9D15-427776EC3CA6}" dt="2023-01-13T21:01:18.296" v="1331" actId="14826"/>
          <ac:picMkLst>
            <pc:docMk/>
            <pc:sldMk cId="3876587985" sldId="259"/>
            <ac:picMk id="7" creationId="{97BCD0F8-A786-4291-BAB3-D20CD28EBC42}"/>
          </ac:picMkLst>
        </pc:picChg>
        <pc:picChg chg="mod">
          <ac:chgData name="Maci Wilson" userId="c9ba7705-94f4-4941-9e8a-9f1c07125868" providerId="ADAL" clId="{403EDB07-4C5C-46E9-9D15-427776EC3CA6}" dt="2023-01-13T19:46:46.022" v="474" actId="1076"/>
          <ac:picMkLst>
            <pc:docMk/>
            <pc:sldMk cId="3876587985" sldId="259"/>
            <ac:picMk id="9" creationId="{D40837A1-1C3A-50BF-08E1-6051F3A1CC9B}"/>
          </ac:picMkLst>
        </pc:picChg>
        <pc:picChg chg="del">
          <ac:chgData name="Maci Wilson" userId="c9ba7705-94f4-4941-9e8a-9f1c07125868" providerId="ADAL" clId="{403EDB07-4C5C-46E9-9D15-427776EC3CA6}" dt="2023-01-13T19:29:05.088" v="4" actId="478"/>
          <ac:picMkLst>
            <pc:docMk/>
            <pc:sldMk cId="3876587985" sldId="259"/>
            <ac:picMk id="10" creationId="{1B76040D-1A05-5A0B-3D96-2DF345A575ED}"/>
          </ac:picMkLst>
        </pc:picChg>
        <pc:picChg chg="del">
          <ac:chgData name="Maci Wilson" userId="c9ba7705-94f4-4941-9e8a-9f1c07125868" providerId="ADAL" clId="{403EDB07-4C5C-46E9-9D15-427776EC3CA6}" dt="2023-01-13T19:46:05.900" v="418" actId="478"/>
          <ac:picMkLst>
            <pc:docMk/>
            <pc:sldMk cId="3876587985" sldId="259"/>
            <ac:picMk id="11" creationId="{7E1C8C82-E2A8-43E1-9EA7-8558992805CB}"/>
          </ac:picMkLst>
        </pc:picChg>
        <pc:picChg chg="del">
          <ac:chgData name="Maci Wilson" userId="c9ba7705-94f4-4941-9e8a-9f1c07125868" providerId="ADAL" clId="{403EDB07-4C5C-46E9-9D15-427776EC3CA6}" dt="2023-01-13T19:29:05.800" v="5" actId="478"/>
          <ac:picMkLst>
            <pc:docMk/>
            <pc:sldMk cId="3876587985" sldId="259"/>
            <ac:picMk id="12" creationId="{313F0596-4B54-6834-2846-EC6345D872BB}"/>
          </ac:picMkLst>
        </pc:picChg>
        <pc:picChg chg="mod">
          <ac:chgData name="Maci Wilson" userId="c9ba7705-94f4-4941-9e8a-9f1c07125868" providerId="ADAL" clId="{403EDB07-4C5C-46E9-9D15-427776EC3CA6}" dt="2023-01-16T14:14:34.451" v="1393" actId="1037"/>
          <ac:picMkLst>
            <pc:docMk/>
            <pc:sldMk cId="3876587985" sldId="259"/>
            <ac:picMk id="13" creationId="{E503BBAF-8431-4E6B-83A0-A16560F14B95}"/>
          </ac:picMkLst>
        </pc:picChg>
        <pc:picChg chg="mod">
          <ac:chgData name="Maci Wilson" userId="c9ba7705-94f4-4941-9e8a-9f1c07125868" providerId="ADAL" clId="{403EDB07-4C5C-46E9-9D15-427776EC3CA6}" dt="2023-01-16T14:14:37.475" v="1405" actId="1038"/>
          <ac:picMkLst>
            <pc:docMk/>
            <pc:sldMk cId="3876587985" sldId="259"/>
            <ac:picMk id="14" creationId="{AB9EE074-D188-455F-B786-2F9D254C3B01}"/>
          </ac:picMkLst>
        </pc:picChg>
        <pc:picChg chg="mod">
          <ac:chgData name="Maci Wilson" userId="c9ba7705-94f4-4941-9e8a-9f1c07125868" providerId="ADAL" clId="{403EDB07-4C5C-46E9-9D15-427776EC3CA6}" dt="2023-01-16T14:15:52.185" v="1769" actId="1035"/>
          <ac:picMkLst>
            <pc:docMk/>
            <pc:sldMk cId="3876587985" sldId="259"/>
            <ac:picMk id="15" creationId="{A91D9EC4-A32C-4EB8-857C-94AC7F0A5246}"/>
          </ac:picMkLst>
        </pc:picChg>
        <pc:picChg chg="mod">
          <ac:chgData name="Maci Wilson" userId="c9ba7705-94f4-4941-9e8a-9f1c07125868" providerId="ADAL" clId="{403EDB07-4C5C-46E9-9D15-427776EC3CA6}" dt="2023-01-16T14:15:52.185" v="1769" actId="1035"/>
          <ac:picMkLst>
            <pc:docMk/>
            <pc:sldMk cId="3876587985" sldId="259"/>
            <ac:picMk id="18" creationId="{DC2189CA-59E7-48E0-BFA7-B59D8FBB65A0}"/>
          </ac:picMkLst>
        </pc:picChg>
        <pc:picChg chg="mod">
          <ac:chgData name="Maci Wilson" userId="c9ba7705-94f4-4941-9e8a-9f1c07125868" providerId="ADAL" clId="{403EDB07-4C5C-46E9-9D15-427776EC3CA6}" dt="2023-01-16T14:15:52.185" v="1769" actId="1035"/>
          <ac:picMkLst>
            <pc:docMk/>
            <pc:sldMk cId="3876587985" sldId="259"/>
            <ac:picMk id="19" creationId="{68A5DF38-2F51-44C9-BB40-D3E877F16041}"/>
          </ac:picMkLst>
        </pc:picChg>
        <pc:picChg chg="mod">
          <ac:chgData name="Maci Wilson" userId="c9ba7705-94f4-4941-9e8a-9f1c07125868" providerId="ADAL" clId="{403EDB07-4C5C-46E9-9D15-427776EC3CA6}" dt="2023-01-16T14:15:52.185" v="1769" actId="1035"/>
          <ac:picMkLst>
            <pc:docMk/>
            <pc:sldMk cId="3876587985" sldId="259"/>
            <ac:picMk id="20" creationId="{5A13BFAB-1B6F-4B5F-8384-D46CCC42C44A}"/>
          </ac:picMkLst>
        </pc:picChg>
        <pc:picChg chg="mod">
          <ac:chgData name="Maci Wilson" userId="c9ba7705-94f4-4941-9e8a-9f1c07125868" providerId="ADAL" clId="{403EDB07-4C5C-46E9-9D15-427776EC3CA6}" dt="2023-01-16T14:15:52.185" v="1769" actId="1035"/>
          <ac:picMkLst>
            <pc:docMk/>
            <pc:sldMk cId="3876587985" sldId="259"/>
            <ac:picMk id="21" creationId="{CDF0E9E9-1E5D-408B-AA97-9D53D78E869E}"/>
          </ac:picMkLst>
        </pc:picChg>
        <pc:picChg chg="mod">
          <ac:chgData name="Maci Wilson" userId="c9ba7705-94f4-4941-9e8a-9f1c07125868" providerId="ADAL" clId="{403EDB07-4C5C-46E9-9D15-427776EC3CA6}" dt="2023-01-16T14:15:52.185" v="1769" actId="1035"/>
          <ac:picMkLst>
            <pc:docMk/>
            <pc:sldMk cId="3876587985" sldId="259"/>
            <ac:picMk id="22" creationId="{AB62FAD1-16CC-4AF4-83DA-2A3FFCEDCA73}"/>
          </ac:picMkLst>
        </pc:picChg>
        <pc:picChg chg="mod">
          <ac:chgData name="Maci Wilson" userId="c9ba7705-94f4-4941-9e8a-9f1c07125868" providerId="ADAL" clId="{403EDB07-4C5C-46E9-9D15-427776EC3CA6}" dt="2023-01-16T14:15:52.185" v="1769" actId="1035"/>
          <ac:picMkLst>
            <pc:docMk/>
            <pc:sldMk cId="3876587985" sldId="259"/>
            <ac:picMk id="23" creationId="{7396218F-73AA-4601-A3F4-96530CB91F72}"/>
          </ac:picMkLst>
        </pc:picChg>
        <pc:picChg chg="mod">
          <ac:chgData name="Maci Wilson" userId="c9ba7705-94f4-4941-9e8a-9f1c07125868" providerId="ADAL" clId="{403EDB07-4C5C-46E9-9D15-427776EC3CA6}" dt="2023-01-16T14:15:52.185" v="1769" actId="1035"/>
          <ac:picMkLst>
            <pc:docMk/>
            <pc:sldMk cId="3876587985" sldId="259"/>
            <ac:picMk id="24" creationId="{11C601CE-0BD5-4201-AE9A-38D12E579DA6}"/>
          </ac:picMkLst>
        </pc:picChg>
        <pc:picChg chg="mod">
          <ac:chgData name="Maci Wilson" userId="c9ba7705-94f4-4941-9e8a-9f1c07125868" providerId="ADAL" clId="{403EDB07-4C5C-46E9-9D15-427776EC3CA6}" dt="2023-01-16T14:15:52.185" v="1769" actId="1035"/>
          <ac:picMkLst>
            <pc:docMk/>
            <pc:sldMk cId="3876587985" sldId="259"/>
            <ac:picMk id="25" creationId="{7C54891E-9F75-4E75-B749-9B70835C819D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8:51.922" v="5679"/>
        <pc:sldMkLst>
          <pc:docMk/>
          <pc:sldMk cId="56556566" sldId="260"/>
        </pc:sldMkLst>
        <pc:spChg chg="mod">
          <ac:chgData name="Maci Wilson" userId="c9ba7705-94f4-4941-9e8a-9f1c07125868" providerId="ADAL" clId="{403EDB07-4C5C-46E9-9D15-427776EC3CA6}" dt="2023-01-16T14:35:49.208" v="5472" actId="1037"/>
          <ac:spMkLst>
            <pc:docMk/>
            <pc:sldMk cId="56556566" sldId="260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6T14:35:49.208" v="5472" actId="1037"/>
          <ac:spMkLst>
            <pc:docMk/>
            <pc:sldMk cId="56556566" sldId="260"/>
            <ac:spMk id="8" creationId="{CE7DC52B-CC70-4061-93ED-F4C2DD548EB5}"/>
          </ac:spMkLst>
        </pc:spChg>
        <pc:picChg chg="add del mod">
          <ac:chgData name="Maci Wilson" userId="c9ba7705-94f4-4941-9e8a-9f1c07125868" providerId="ADAL" clId="{403EDB07-4C5C-46E9-9D15-427776EC3CA6}" dt="2023-01-30T15:28:51.922" v="5679"/>
          <ac:picMkLst>
            <pc:docMk/>
            <pc:sldMk cId="56556566" sldId="260"/>
            <ac:picMk id="2" creationId="{49C57301-191F-9F91-35CB-0853500C84CD}"/>
          </ac:picMkLst>
        </pc:picChg>
        <pc:picChg chg="mod">
          <ac:chgData name="Maci Wilson" userId="c9ba7705-94f4-4941-9e8a-9f1c07125868" providerId="ADAL" clId="{403EDB07-4C5C-46E9-9D15-427776EC3CA6}" dt="2023-01-16T14:35:49.208" v="5472" actId="1037"/>
          <ac:picMkLst>
            <pc:docMk/>
            <pc:sldMk cId="56556566" sldId="260"/>
            <ac:picMk id="7" creationId="{97BCD0F8-A786-4291-BAB3-D20CD28EBC42}"/>
          </ac:picMkLst>
        </pc:picChg>
        <pc:picChg chg="del">
          <ac:chgData name="Maci Wilson" userId="c9ba7705-94f4-4941-9e8a-9f1c07125868" providerId="ADAL" clId="{403EDB07-4C5C-46E9-9D15-427776EC3CA6}" dt="2023-01-13T19:29:39.161" v="25" actId="478"/>
          <ac:picMkLst>
            <pc:docMk/>
            <pc:sldMk cId="56556566" sldId="260"/>
            <ac:picMk id="12" creationId="{89A22688-957A-71C4-ECE6-444847FBC944}"/>
          </ac:picMkLst>
        </pc:picChg>
        <pc:picChg chg="mod">
          <ac:chgData name="Maci Wilson" userId="c9ba7705-94f4-4941-9e8a-9f1c07125868" providerId="ADAL" clId="{403EDB07-4C5C-46E9-9D15-427776EC3CA6}" dt="2023-01-16T14:35:49.208" v="5472" actId="1037"/>
          <ac:picMkLst>
            <pc:docMk/>
            <pc:sldMk cId="56556566" sldId="260"/>
            <ac:picMk id="13" creationId="{E503BBAF-8431-4E6B-83A0-A16560F14B95}"/>
          </ac:picMkLst>
        </pc:picChg>
        <pc:picChg chg="mod">
          <ac:chgData name="Maci Wilson" userId="c9ba7705-94f4-4941-9e8a-9f1c07125868" providerId="ADAL" clId="{403EDB07-4C5C-46E9-9D15-427776EC3CA6}" dt="2023-01-16T14:35:49.208" v="5472" actId="1037"/>
          <ac:picMkLst>
            <pc:docMk/>
            <pc:sldMk cId="56556566" sldId="260"/>
            <ac:picMk id="14" creationId="{AB9EE074-D188-455F-B786-2F9D254C3B01}"/>
          </ac:picMkLst>
        </pc:picChg>
        <pc:picChg chg="mod">
          <ac:chgData name="Maci Wilson" userId="c9ba7705-94f4-4941-9e8a-9f1c07125868" providerId="ADAL" clId="{403EDB07-4C5C-46E9-9D15-427776EC3CA6}" dt="2023-01-16T14:35:49.208" v="5472" actId="1037"/>
          <ac:picMkLst>
            <pc:docMk/>
            <pc:sldMk cId="56556566" sldId="260"/>
            <ac:picMk id="15" creationId="{A91D9EC4-A32C-4EB8-857C-94AC7F0A5246}"/>
          </ac:picMkLst>
        </pc:picChg>
        <pc:picChg chg="del">
          <ac:chgData name="Maci Wilson" userId="c9ba7705-94f4-4941-9e8a-9f1c07125868" providerId="ADAL" clId="{403EDB07-4C5C-46E9-9D15-427776EC3CA6}" dt="2023-01-13T19:29:39.850" v="26" actId="478"/>
          <ac:picMkLst>
            <pc:docMk/>
            <pc:sldMk cId="56556566" sldId="260"/>
            <ac:picMk id="16" creationId="{34C259FC-500D-CA58-24F9-07A99DD49D51}"/>
          </ac:picMkLst>
        </pc:picChg>
        <pc:picChg chg="mod">
          <ac:chgData name="Maci Wilson" userId="c9ba7705-94f4-4941-9e8a-9f1c07125868" providerId="ADAL" clId="{403EDB07-4C5C-46E9-9D15-427776EC3CA6}" dt="2023-01-16T14:35:49.208" v="5472" actId="1037"/>
          <ac:picMkLst>
            <pc:docMk/>
            <pc:sldMk cId="56556566" sldId="260"/>
            <ac:picMk id="18" creationId="{DC2189CA-59E7-48E0-BFA7-B59D8FBB65A0}"/>
          </ac:picMkLst>
        </pc:picChg>
        <pc:picChg chg="mod">
          <ac:chgData name="Maci Wilson" userId="c9ba7705-94f4-4941-9e8a-9f1c07125868" providerId="ADAL" clId="{403EDB07-4C5C-46E9-9D15-427776EC3CA6}" dt="2023-01-16T14:35:49.208" v="5472" actId="1037"/>
          <ac:picMkLst>
            <pc:docMk/>
            <pc:sldMk cId="56556566" sldId="260"/>
            <ac:picMk id="19" creationId="{68A5DF38-2F51-44C9-BB40-D3E877F16041}"/>
          </ac:picMkLst>
        </pc:picChg>
        <pc:picChg chg="mod">
          <ac:chgData name="Maci Wilson" userId="c9ba7705-94f4-4941-9e8a-9f1c07125868" providerId="ADAL" clId="{403EDB07-4C5C-46E9-9D15-427776EC3CA6}" dt="2023-01-16T14:35:49.208" v="5472" actId="1037"/>
          <ac:picMkLst>
            <pc:docMk/>
            <pc:sldMk cId="56556566" sldId="260"/>
            <ac:picMk id="20" creationId="{5A13BFAB-1B6F-4B5F-8384-D46CCC42C44A}"/>
          </ac:picMkLst>
        </pc:picChg>
        <pc:picChg chg="mod">
          <ac:chgData name="Maci Wilson" userId="c9ba7705-94f4-4941-9e8a-9f1c07125868" providerId="ADAL" clId="{403EDB07-4C5C-46E9-9D15-427776EC3CA6}" dt="2023-01-16T14:35:49.208" v="5472" actId="1037"/>
          <ac:picMkLst>
            <pc:docMk/>
            <pc:sldMk cId="56556566" sldId="260"/>
            <ac:picMk id="21" creationId="{CDF0E9E9-1E5D-408B-AA97-9D53D78E869E}"/>
          </ac:picMkLst>
        </pc:picChg>
        <pc:picChg chg="mod">
          <ac:chgData name="Maci Wilson" userId="c9ba7705-94f4-4941-9e8a-9f1c07125868" providerId="ADAL" clId="{403EDB07-4C5C-46E9-9D15-427776EC3CA6}" dt="2023-01-16T14:35:49.208" v="5472" actId="1037"/>
          <ac:picMkLst>
            <pc:docMk/>
            <pc:sldMk cId="56556566" sldId="260"/>
            <ac:picMk id="22" creationId="{AB62FAD1-16CC-4AF4-83DA-2A3FFCEDCA73}"/>
          </ac:picMkLst>
        </pc:picChg>
        <pc:picChg chg="mod">
          <ac:chgData name="Maci Wilson" userId="c9ba7705-94f4-4941-9e8a-9f1c07125868" providerId="ADAL" clId="{403EDB07-4C5C-46E9-9D15-427776EC3CA6}" dt="2023-01-16T14:35:49.208" v="5472" actId="1037"/>
          <ac:picMkLst>
            <pc:docMk/>
            <pc:sldMk cId="56556566" sldId="260"/>
            <ac:picMk id="23" creationId="{7396218F-73AA-4601-A3F4-96530CB91F72}"/>
          </ac:picMkLst>
        </pc:picChg>
        <pc:picChg chg="mod">
          <ac:chgData name="Maci Wilson" userId="c9ba7705-94f4-4941-9e8a-9f1c07125868" providerId="ADAL" clId="{403EDB07-4C5C-46E9-9D15-427776EC3CA6}" dt="2023-01-16T14:35:49.208" v="5472" actId="1037"/>
          <ac:picMkLst>
            <pc:docMk/>
            <pc:sldMk cId="56556566" sldId="260"/>
            <ac:picMk id="24" creationId="{11C601CE-0BD5-4201-AE9A-38D12E579DA6}"/>
          </ac:picMkLst>
        </pc:picChg>
        <pc:picChg chg="mod">
          <ac:chgData name="Maci Wilson" userId="c9ba7705-94f4-4941-9e8a-9f1c07125868" providerId="ADAL" clId="{403EDB07-4C5C-46E9-9D15-427776EC3CA6}" dt="2023-01-16T14:35:49.208" v="5472" actId="1037"/>
          <ac:picMkLst>
            <pc:docMk/>
            <pc:sldMk cId="56556566" sldId="260"/>
            <ac:picMk id="25" creationId="{7C54891E-9F75-4E75-B749-9B70835C819D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8:55.008" v="5689"/>
        <pc:sldMkLst>
          <pc:docMk/>
          <pc:sldMk cId="218982593" sldId="261"/>
        </pc:sldMkLst>
        <pc:spChg chg="mod">
          <ac:chgData name="Maci Wilson" userId="c9ba7705-94f4-4941-9e8a-9f1c07125868" providerId="ADAL" clId="{403EDB07-4C5C-46E9-9D15-427776EC3CA6}" dt="2023-01-13T19:55:24.469" v="650" actId="1036"/>
          <ac:spMkLst>
            <pc:docMk/>
            <pc:sldMk cId="218982593" sldId="261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3T19:55:24.469" v="650" actId="1036"/>
          <ac:spMkLst>
            <pc:docMk/>
            <pc:sldMk cId="218982593" sldId="261"/>
            <ac:spMk id="8" creationId="{CE7DC52B-CC70-4061-93ED-F4C2DD548EB5}"/>
          </ac:spMkLst>
        </pc:spChg>
        <pc:picChg chg="add del mod">
          <ac:chgData name="Maci Wilson" userId="c9ba7705-94f4-4941-9e8a-9f1c07125868" providerId="ADAL" clId="{403EDB07-4C5C-46E9-9D15-427776EC3CA6}" dt="2023-01-30T15:28:55.008" v="5689"/>
          <ac:picMkLst>
            <pc:docMk/>
            <pc:sldMk cId="218982593" sldId="261"/>
            <ac:picMk id="2" creationId="{7D0BE7F4-16B2-3103-7886-A7ECDC18440D}"/>
          </ac:picMkLst>
        </pc:picChg>
        <pc:picChg chg="del">
          <ac:chgData name="Maci Wilson" userId="c9ba7705-94f4-4941-9e8a-9f1c07125868" providerId="ADAL" clId="{403EDB07-4C5C-46E9-9D15-427776EC3CA6}" dt="2023-01-13T19:29:09.327" v="6" actId="478"/>
          <ac:picMkLst>
            <pc:docMk/>
            <pc:sldMk cId="218982593" sldId="261"/>
            <ac:picMk id="2" creationId="{95978A5D-2864-227C-1EA5-2D49730D18CA}"/>
          </ac:picMkLst>
        </pc:picChg>
        <pc:picChg chg="mod modCrop">
          <ac:chgData name="Maci Wilson" userId="c9ba7705-94f4-4941-9e8a-9f1c07125868" providerId="ADAL" clId="{403EDB07-4C5C-46E9-9D15-427776EC3CA6}" dt="2023-01-13T19:55:13.316" v="647" actId="14100"/>
          <ac:picMkLst>
            <pc:docMk/>
            <pc:sldMk cId="218982593" sldId="261"/>
            <ac:picMk id="5" creationId="{A0E0A830-8610-473B-BCD3-814E1ECFDC44}"/>
          </ac:picMkLst>
        </pc:picChg>
        <pc:picChg chg="del">
          <ac:chgData name="Maci Wilson" userId="c9ba7705-94f4-4941-9e8a-9f1c07125868" providerId="ADAL" clId="{403EDB07-4C5C-46E9-9D15-427776EC3CA6}" dt="2023-01-13T19:29:10.225" v="7" actId="478"/>
          <ac:picMkLst>
            <pc:docMk/>
            <pc:sldMk cId="218982593" sldId="261"/>
            <ac:picMk id="6" creationId="{559DB322-494A-1489-7BB2-2A83786374A1}"/>
          </ac:picMkLst>
        </pc:picChg>
        <pc:picChg chg="mod">
          <ac:chgData name="Maci Wilson" userId="c9ba7705-94f4-4941-9e8a-9f1c07125868" providerId="ADAL" clId="{403EDB07-4C5C-46E9-9D15-427776EC3CA6}" dt="2023-01-16T14:15:45.240" v="1764" actId="1036"/>
          <ac:picMkLst>
            <pc:docMk/>
            <pc:sldMk cId="218982593" sldId="261"/>
            <ac:picMk id="7" creationId="{97BCD0F8-A786-4291-BAB3-D20CD28EBC42}"/>
          </ac:picMkLst>
        </pc:picChg>
        <pc:picChg chg="mod">
          <ac:chgData name="Maci Wilson" userId="c9ba7705-94f4-4941-9e8a-9f1c07125868" providerId="ADAL" clId="{403EDB07-4C5C-46E9-9D15-427776EC3CA6}" dt="2023-01-16T14:15:45.240" v="1764" actId="1036"/>
          <ac:picMkLst>
            <pc:docMk/>
            <pc:sldMk cId="218982593" sldId="261"/>
            <ac:picMk id="13" creationId="{E503BBAF-8431-4E6B-83A0-A16560F14B95}"/>
          </ac:picMkLst>
        </pc:picChg>
        <pc:picChg chg="mod">
          <ac:chgData name="Maci Wilson" userId="c9ba7705-94f4-4941-9e8a-9f1c07125868" providerId="ADAL" clId="{403EDB07-4C5C-46E9-9D15-427776EC3CA6}" dt="2023-01-16T14:15:45.240" v="1764" actId="1036"/>
          <ac:picMkLst>
            <pc:docMk/>
            <pc:sldMk cId="218982593" sldId="261"/>
            <ac:picMk id="14" creationId="{AB9EE074-D188-455F-B786-2F9D254C3B01}"/>
          </ac:picMkLst>
        </pc:picChg>
        <pc:picChg chg="mod">
          <ac:chgData name="Maci Wilson" userId="c9ba7705-94f4-4941-9e8a-9f1c07125868" providerId="ADAL" clId="{403EDB07-4C5C-46E9-9D15-427776EC3CA6}" dt="2023-01-16T14:15:45.240" v="1764" actId="1036"/>
          <ac:picMkLst>
            <pc:docMk/>
            <pc:sldMk cId="218982593" sldId="261"/>
            <ac:picMk id="15" creationId="{A91D9EC4-A32C-4EB8-857C-94AC7F0A5246}"/>
          </ac:picMkLst>
        </pc:picChg>
        <pc:picChg chg="mod">
          <ac:chgData name="Maci Wilson" userId="c9ba7705-94f4-4941-9e8a-9f1c07125868" providerId="ADAL" clId="{403EDB07-4C5C-46E9-9D15-427776EC3CA6}" dt="2023-01-16T14:15:45.240" v="1764" actId="1036"/>
          <ac:picMkLst>
            <pc:docMk/>
            <pc:sldMk cId="218982593" sldId="261"/>
            <ac:picMk id="27" creationId="{07711A6C-506D-41D3-91C3-DB7E5E655704}"/>
          </ac:picMkLst>
        </pc:picChg>
        <pc:picChg chg="mod">
          <ac:chgData name="Maci Wilson" userId="c9ba7705-94f4-4941-9e8a-9f1c07125868" providerId="ADAL" clId="{403EDB07-4C5C-46E9-9D15-427776EC3CA6}" dt="2023-01-16T14:15:45.240" v="1764" actId="1036"/>
          <ac:picMkLst>
            <pc:docMk/>
            <pc:sldMk cId="218982593" sldId="261"/>
            <ac:picMk id="29" creationId="{C1FF3EB8-EDF2-440A-941D-618B33A6B19C}"/>
          </ac:picMkLst>
        </pc:picChg>
        <pc:picChg chg="mod">
          <ac:chgData name="Maci Wilson" userId="c9ba7705-94f4-4941-9e8a-9f1c07125868" providerId="ADAL" clId="{403EDB07-4C5C-46E9-9D15-427776EC3CA6}" dt="2023-01-16T14:15:45.240" v="1764" actId="1036"/>
          <ac:picMkLst>
            <pc:docMk/>
            <pc:sldMk cId="218982593" sldId="261"/>
            <ac:picMk id="33" creationId="{54B142C3-0B85-4E2F-968F-27F9B9CA8D4B}"/>
          </ac:picMkLst>
        </pc:picChg>
        <pc:picChg chg="mod">
          <ac:chgData name="Maci Wilson" userId="c9ba7705-94f4-4941-9e8a-9f1c07125868" providerId="ADAL" clId="{403EDB07-4C5C-46E9-9D15-427776EC3CA6}" dt="2023-01-16T14:15:45.240" v="1764" actId="1036"/>
          <ac:picMkLst>
            <pc:docMk/>
            <pc:sldMk cId="218982593" sldId="261"/>
            <ac:picMk id="34" creationId="{D77FE071-2E3A-4DBB-A4BA-A5F966BE00F3}"/>
          </ac:picMkLst>
        </pc:picChg>
        <pc:picChg chg="mod">
          <ac:chgData name="Maci Wilson" userId="c9ba7705-94f4-4941-9e8a-9f1c07125868" providerId="ADAL" clId="{403EDB07-4C5C-46E9-9D15-427776EC3CA6}" dt="2023-01-16T14:15:45.240" v="1764" actId="1036"/>
          <ac:picMkLst>
            <pc:docMk/>
            <pc:sldMk cId="218982593" sldId="261"/>
            <ac:picMk id="35" creationId="{EED7BDAF-7DC2-4EE2-8EE0-1EFAFCFB737D}"/>
          </ac:picMkLst>
        </pc:picChg>
        <pc:picChg chg="mod">
          <ac:chgData name="Maci Wilson" userId="c9ba7705-94f4-4941-9e8a-9f1c07125868" providerId="ADAL" clId="{403EDB07-4C5C-46E9-9D15-427776EC3CA6}" dt="2023-01-16T14:15:45.240" v="1764" actId="1036"/>
          <ac:picMkLst>
            <pc:docMk/>
            <pc:sldMk cId="218982593" sldId="261"/>
            <ac:picMk id="36" creationId="{030D318C-D514-4FBA-AECF-6A53841ABE44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8:51.688" v="5678"/>
        <pc:sldMkLst>
          <pc:docMk/>
          <pc:sldMk cId="400891887" sldId="262"/>
        </pc:sldMkLst>
        <pc:spChg chg="mod">
          <ac:chgData name="Maci Wilson" userId="c9ba7705-94f4-4941-9e8a-9f1c07125868" providerId="ADAL" clId="{403EDB07-4C5C-46E9-9D15-427776EC3CA6}" dt="2023-01-13T20:13:46.656" v="1132" actId="1037"/>
          <ac:spMkLst>
            <pc:docMk/>
            <pc:sldMk cId="400891887" sldId="262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3T20:13:46.656" v="1132" actId="1037"/>
          <ac:spMkLst>
            <pc:docMk/>
            <pc:sldMk cId="400891887" sldId="262"/>
            <ac:spMk id="8" creationId="{CE7DC52B-CC70-4061-93ED-F4C2DD548EB5}"/>
          </ac:spMkLst>
        </pc:spChg>
        <pc:picChg chg="add del mod">
          <ac:chgData name="Maci Wilson" userId="c9ba7705-94f4-4941-9e8a-9f1c07125868" providerId="ADAL" clId="{403EDB07-4C5C-46E9-9D15-427776EC3CA6}" dt="2023-01-30T15:28:51.688" v="5678"/>
          <ac:picMkLst>
            <pc:docMk/>
            <pc:sldMk cId="400891887" sldId="262"/>
            <ac:picMk id="2" creationId="{A34697A6-308C-76E4-3A5F-CEF171BE9E75}"/>
          </ac:picMkLst>
        </pc:picChg>
        <pc:picChg chg="mod">
          <ac:chgData name="Maci Wilson" userId="c9ba7705-94f4-4941-9e8a-9f1c07125868" providerId="ADAL" clId="{403EDB07-4C5C-46E9-9D15-427776EC3CA6}" dt="2023-01-13T20:13:52.336" v="1135" actId="1076"/>
          <ac:picMkLst>
            <pc:docMk/>
            <pc:sldMk cId="400891887" sldId="262"/>
            <ac:picMk id="4" creationId="{73388A2C-2D5E-4FDE-9A51-FE5D0AD77EF2}"/>
          </ac:picMkLst>
        </pc:picChg>
        <pc:picChg chg="add mod">
          <ac:chgData name="Maci Wilson" userId="c9ba7705-94f4-4941-9e8a-9f1c07125868" providerId="ADAL" clId="{403EDB07-4C5C-46E9-9D15-427776EC3CA6}" dt="2023-01-13T20:13:50.904" v="1134" actId="14100"/>
          <ac:picMkLst>
            <pc:docMk/>
            <pc:sldMk cId="400891887" sldId="262"/>
            <ac:picMk id="5" creationId="{8777ADC6-D77B-CB6F-B112-93D6D9781C17}"/>
          </ac:picMkLst>
        </pc:picChg>
        <pc:picChg chg="del">
          <ac:chgData name="Maci Wilson" userId="c9ba7705-94f4-4941-9e8a-9f1c07125868" providerId="ADAL" clId="{403EDB07-4C5C-46E9-9D15-427776EC3CA6}" dt="2023-01-13T20:13:33.687" v="1113" actId="478"/>
          <ac:picMkLst>
            <pc:docMk/>
            <pc:sldMk cId="400891887" sldId="262"/>
            <ac:picMk id="6" creationId="{47FD81E9-6020-DBAB-6F14-2A92D1432E9B}"/>
          </ac:picMkLst>
        </pc:picChg>
        <pc:picChg chg="mod">
          <ac:chgData name="Maci Wilson" userId="c9ba7705-94f4-4941-9e8a-9f1c07125868" providerId="ADAL" clId="{403EDB07-4C5C-46E9-9D15-427776EC3CA6}" dt="2023-01-16T14:25:05.351" v="4258" actId="1035"/>
          <ac:picMkLst>
            <pc:docMk/>
            <pc:sldMk cId="400891887" sldId="262"/>
            <ac:picMk id="7" creationId="{97BCD0F8-A786-4291-BAB3-D20CD28EBC42}"/>
          </ac:picMkLst>
        </pc:picChg>
        <pc:picChg chg="del">
          <ac:chgData name="Maci Wilson" userId="c9ba7705-94f4-4941-9e8a-9f1c07125868" providerId="ADAL" clId="{403EDB07-4C5C-46E9-9D15-427776EC3CA6}" dt="2023-01-13T19:29:41.769" v="27" actId="478"/>
          <ac:picMkLst>
            <pc:docMk/>
            <pc:sldMk cId="400891887" sldId="262"/>
            <ac:picMk id="9" creationId="{FA2884E9-EFA1-E5CB-126E-10FDB39DED45}"/>
          </ac:picMkLst>
        </pc:picChg>
        <pc:picChg chg="del">
          <ac:chgData name="Maci Wilson" userId="c9ba7705-94f4-4941-9e8a-9f1c07125868" providerId="ADAL" clId="{403EDB07-4C5C-46E9-9D15-427776EC3CA6}" dt="2023-01-13T19:29:42.544" v="28" actId="478"/>
          <ac:picMkLst>
            <pc:docMk/>
            <pc:sldMk cId="400891887" sldId="262"/>
            <ac:picMk id="10" creationId="{52C26544-C1F0-B69C-A34D-F9E67F773A33}"/>
          </ac:picMkLst>
        </pc:picChg>
        <pc:picChg chg="mod">
          <ac:chgData name="Maci Wilson" userId="c9ba7705-94f4-4941-9e8a-9f1c07125868" providerId="ADAL" clId="{403EDB07-4C5C-46E9-9D15-427776EC3CA6}" dt="2023-01-16T14:25:05.351" v="4258" actId="1035"/>
          <ac:picMkLst>
            <pc:docMk/>
            <pc:sldMk cId="400891887" sldId="262"/>
            <ac:picMk id="13" creationId="{E503BBAF-8431-4E6B-83A0-A16560F14B95}"/>
          </ac:picMkLst>
        </pc:picChg>
        <pc:picChg chg="mod">
          <ac:chgData name="Maci Wilson" userId="c9ba7705-94f4-4941-9e8a-9f1c07125868" providerId="ADAL" clId="{403EDB07-4C5C-46E9-9D15-427776EC3CA6}" dt="2023-01-16T14:25:05.351" v="4258" actId="1035"/>
          <ac:picMkLst>
            <pc:docMk/>
            <pc:sldMk cId="400891887" sldId="262"/>
            <ac:picMk id="14" creationId="{AB9EE074-D188-455F-B786-2F9D254C3B01}"/>
          </ac:picMkLst>
        </pc:picChg>
        <pc:picChg chg="mod">
          <ac:chgData name="Maci Wilson" userId="c9ba7705-94f4-4941-9e8a-9f1c07125868" providerId="ADAL" clId="{403EDB07-4C5C-46E9-9D15-427776EC3CA6}" dt="2023-01-16T14:25:09.063" v="4261" actId="1036"/>
          <ac:picMkLst>
            <pc:docMk/>
            <pc:sldMk cId="400891887" sldId="262"/>
            <ac:picMk id="15" creationId="{A91D9EC4-A32C-4EB8-857C-94AC7F0A5246}"/>
          </ac:picMkLst>
        </pc:picChg>
        <pc:picChg chg="mod">
          <ac:chgData name="Maci Wilson" userId="c9ba7705-94f4-4941-9e8a-9f1c07125868" providerId="ADAL" clId="{403EDB07-4C5C-46E9-9D15-427776EC3CA6}" dt="2023-01-16T14:25:09.063" v="4261" actId="1036"/>
          <ac:picMkLst>
            <pc:docMk/>
            <pc:sldMk cId="400891887" sldId="262"/>
            <ac:picMk id="18" creationId="{DC2189CA-59E7-48E0-BFA7-B59D8FBB65A0}"/>
          </ac:picMkLst>
        </pc:picChg>
        <pc:picChg chg="mod">
          <ac:chgData name="Maci Wilson" userId="c9ba7705-94f4-4941-9e8a-9f1c07125868" providerId="ADAL" clId="{403EDB07-4C5C-46E9-9D15-427776EC3CA6}" dt="2023-01-16T14:25:09.063" v="4261" actId="1036"/>
          <ac:picMkLst>
            <pc:docMk/>
            <pc:sldMk cId="400891887" sldId="262"/>
            <ac:picMk id="19" creationId="{68A5DF38-2F51-44C9-BB40-D3E877F16041}"/>
          </ac:picMkLst>
        </pc:picChg>
        <pc:picChg chg="mod">
          <ac:chgData name="Maci Wilson" userId="c9ba7705-94f4-4941-9e8a-9f1c07125868" providerId="ADAL" clId="{403EDB07-4C5C-46E9-9D15-427776EC3CA6}" dt="2023-01-16T14:25:05.351" v="4258" actId="1035"/>
          <ac:picMkLst>
            <pc:docMk/>
            <pc:sldMk cId="400891887" sldId="262"/>
            <ac:picMk id="20" creationId="{5A13BFAB-1B6F-4B5F-8384-D46CCC42C44A}"/>
          </ac:picMkLst>
        </pc:picChg>
        <pc:picChg chg="mod">
          <ac:chgData name="Maci Wilson" userId="c9ba7705-94f4-4941-9e8a-9f1c07125868" providerId="ADAL" clId="{403EDB07-4C5C-46E9-9D15-427776EC3CA6}" dt="2023-01-16T14:25:05.351" v="4258" actId="1035"/>
          <ac:picMkLst>
            <pc:docMk/>
            <pc:sldMk cId="400891887" sldId="262"/>
            <ac:picMk id="21" creationId="{CDF0E9E9-1E5D-408B-AA97-9D53D78E869E}"/>
          </ac:picMkLst>
        </pc:picChg>
        <pc:picChg chg="mod">
          <ac:chgData name="Maci Wilson" userId="c9ba7705-94f4-4941-9e8a-9f1c07125868" providerId="ADAL" clId="{403EDB07-4C5C-46E9-9D15-427776EC3CA6}" dt="2023-01-16T14:25:05.351" v="4258" actId="1035"/>
          <ac:picMkLst>
            <pc:docMk/>
            <pc:sldMk cId="400891887" sldId="262"/>
            <ac:picMk id="22" creationId="{AB62FAD1-16CC-4AF4-83DA-2A3FFCEDCA73}"/>
          </ac:picMkLst>
        </pc:picChg>
        <pc:picChg chg="mod">
          <ac:chgData name="Maci Wilson" userId="c9ba7705-94f4-4941-9e8a-9f1c07125868" providerId="ADAL" clId="{403EDB07-4C5C-46E9-9D15-427776EC3CA6}" dt="2023-01-16T14:25:05.351" v="4258" actId="1035"/>
          <ac:picMkLst>
            <pc:docMk/>
            <pc:sldMk cId="400891887" sldId="262"/>
            <ac:picMk id="27" creationId="{FFCBC096-BC0A-45A9-9A36-CE1D9B24837A}"/>
          </ac:picMkLst>
        </pc:picChg>
        <pc:picChg chg="mod">
          <ac:chgData name="Maci Wilson" userId="c9ba7705-94f4-4941-9e8a-9f1c07125868" providerId="ADAL" clId="{403EDB07-4C5C-46E9-9D15-427776EC3CA6}" dt="2023-01-16T14:25:05.351" v="4258" actId="1035"/>
          <ac:picMkLst>
            <pc:docMk/>
            <pc:sldMk cId="400891887" sldId="262"/>
            <ac:picMk id="28" creationId="{31610FEB-40B1-4014-86E0-38009503549F}"/>
          </ac:picMkLst>
        </pc:picChg>
        <pc:picChg chg="mod">
          <ac:chgData name="Maci Wilson" userId="c9ba7705-94f4-4941-9e8a-9f1c07125868" providerId="ADAL" clId="{403EDB07-4C5C-46E9-9D15-427776EC3CA6}" dt="2023-01-16T14:25:05.351" v="4258" actId="1035"/>
          <ac:picMkLst>
            <pc:docMk/>
            <pc:sldMk cId="400891887" sldId="262"/>
            <ac:picMk id="29" creationId="{91B23CA8-D687-4D7A-8528-58676B290D20}"/>
          </ac:picMkLst>
        </pc:picChg>
        <pc:picChg chg="mod">
          <ac:chgData name="Maci Wilson" userId="c9ba7705-94f4-4941-9e8a-9f1c07125868" providerId="ADAL" clId="{403EDB07-4C5C-46E9-9D15-427776EC3CA6}" dt="2023-01-16T14:25:05.351" v="4258" actId="1035"/>
          <ac:picMkLst>
            <pc:docMk/>
            <pc:sldMk cId="400891887" sldId="262"/>
            <ac:picMk id="30" creationId="{B040DE1C-63C4-496E-9458-9B78A588460F}"/>
          </ac:picMkLst>
        </pc:picChg>
        <pc:picChg chg="mod">
          <ac:chgData name="Maci Wilson" userId="c9ba7705-94f4-4941-9e8a-9f1c07125868" providerId="ADAL" clId="{403EDB07-4C5C-46E9-9D15-427776EC3CA6}" dt="2023-01-16T14:25:05.351" v="4258" actId="1035"/>
          <ac:picMkLst>
            <pc:docMk/>
            <pc:sldMk cId="400891887" sldId="262"/>
            <ac:picMk id="31" creationId="{C0E50B0A-685E-4596-82DE-A642F052795C}"/>
          </ac:picMkLst>
        </pc:picChg>
        <pc:picChg chg="mod">
          <ac:chgData name="Maci Wilson" userId="c9ba7705-94f4-4941-9e8a-9f1c07125868" providerId="ADAL" clId="{403EDB07-4C5C-46E9-9D15-427776EC3CA6}" dt="2023-01-16T14:25:09.063" v="4261" actId="1036"/>
          <ac:picMkLst>
            <pc:docMk/>
            <pc:sldMk cId="400891887" sldId="262"/>
            <ac:picMk id="32" creationId="{8833A9FC-A471-4876-9C2E-2BFCD59B633C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8:54.315" v="5687"/>
        <pc:sldMkLst>
          <pc:docMk/>
          <pc:sldMk cId="1427373423" sldId="263"/>
        </pc:sldMkLst>
        <pc:spChg chg="mod">
          <ac:chgData name="Maci Wilson" userId="c9ba7705-94f4-4941-9e8a-9f1c07125868" providerId="ADAL" clId="{403EDB07-4C5C-46E9-9D15-427776EC3CA6}" dt="2023-01-13T19:57:15.417" v="689" actId="1038"/>
          <ac:spMkLst>
            <pc:docMk/>
            <pc:sldMk cId="1427373423" sldId="263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3T19:57:15.417" v="689" actId="1038"/>
          <ac:spMkLst>
            <pc:docMk/>
            <pc:sldMk cId="1427373423" sldId="263"/>
            <ac:spMk id="8" creationId="{CE7DC52B-CC70-4061-93ED-F4C2DD548EB5}"/>
          </ac:spMkLst>
        </pc:spChg>
        <pc:picChg chg="del">
          <ac:chgData name="Maci Wilson" userId="c9ba7705-94f4-4941-9e8a-9f1c07125868" providerId="ADAL" clId="{403EDB07-4C5C-46E9-9D15-427776EC3CA6}" dt="2023-01-13T19:29:13.409" v="9" actId="478"/>
          <ac:picMkLst>
            <pc:docMk/>
            <pc:sldMk cId="1427373423" sldId="263"/>
            <ac:picMk id="2" creationId="{4D5C86E9-605C-996E-118A-44F837CB990D}"/>
          </ac:picMkLst>
        </pc:picChg>
        <pc:picChg chg="add del mod">
          <ac:chgData name="Maci Wilson" userId="c9ba7705-94f4-4941-9e8a-9f1c07125868" providerId="ADAL" clId="{403EDB07-4C5C-46E9-9D15-427776EC3CA6}" dt="2023-01-30T15:28:54.315" v="5687"/>
          <ac:picMkLst>
            <pc:docMk/>
            <pc:sldMk cId="1427373423" sldId="263"/>
            <ac:picMk id="2" creationId="{BD964368-1E6D-D167-E389-D21C06CCF06E}"/>
          </ac:picMkLst>
        </pc:picChg>
        <pc:picChg chg="del">
          <ac:chgData name="Maci Wilson" userId="c9ba7705-94f4-4941-9e8a-9f1c07125868" providerId="ADAL" clId="{403EDB07-4C5C-46E9-9D15-427776EC3CA6}" dt="2023-01-13T19:56:50.367" v="662" actId="478"/>
          <ac:picMkLst>
            <pc:docMk/>
            <pc:sldMk cId="1427373423" sldId="263"/>
            <ac:picMk id="4" creationId="{1F3B751A-BEE1-456C-969C-1F1B96E987A4}"/>
          </ac:picMkLst>
        </pc:picChg>
        <pc:picChg chg="del">
          <ac:chgData name="Maci Wilson" userId="c9ba7705-94f4-4941-9e8a-9f1c07125868" providerId="ADAL" clId="{403EDB07-4C5C-46E9-9D15-427776EC3CA6}" dt="2023-01-13T19:29:12.281" v="8" actId="478"/>
          <ac:picMkLst>
            <pc:docMk/>
            <pc:sldMk cId="1427373423" sldId="263"/>
            <ac:picMk id="5" creationId="{79E717AC-D5AE-F6C9-35FE-40504A2084F7}"/>
          </ac:picMkLst>
        </pc:picChg>
        <pc:picChg chg="mod">
          <ac:chgData name="Maci Wilson" userId="c9ba7705-94f4-4941-9e8a-9f1c07125868" providerId="ADAL" clId="{403EDB07-4C5C-46E9-9D15-427776EC3CA6}" dt="2023-01-16T14:16:54.396" v="1999" actId="1035"/>
          <ac:picMkLst>
            <pc:docMk/>
            <pc:sldMk cId="1427373423" sldId="263"/>
            <ac:picMk id="7" creationId="{97BCD0F8-A786-4291-BAB3-D20CD28EBC42}"/>
          </ac:picMkLst>
        </pc:picChg>
        <pc:picChg chg="del">
          <ac:chgData name="Maci Wilson" userId="c9ba7705-94f4-4941-9e8a-9f1c07125868" providerId="ADAL" clId="{403EDB07-4C5C-46E9-9D15-427776EC3CA6}" dt="2023-01-13T19:56:01.836" v="651" actId="478"/>
          <ac:picMkLst>
            <pc:docMk/>
            <pc:sldMk cId="1427373423" sldId="263"/>
            <ac:picMk id="9" creationId="{5F2B971E-A597-4D81-8269-8C394040876D}"/>
          </ac:picMkLst>
        </pc:picChg>
        <pc:picChg chg="add mod ord modCrop">
          <ac:chgData name="Maci Wilson" userId="c9ba7705-94f4-4941-9e8a-9f1c07125868" providerId="ADAL" clId="{403EDB07-4C5C-46E9-9D15-427776EC3CA6}" dt="2023-01-13T19:57:26.029" v="694" actId="1076"/>
          <ac:picMkLst>
            <pc:docMk/>
            <pc:sldMk cId="1427373423" sldId="263"/>
            <ac:picMk id="10" creationId="{88A92470-AB08-48AD-335F-907FA5160480}"/>
          </ac:picMkLst>
        </pc:picChg>
        <pc:picChg chg="add mod">
          <ac:chgData name="Maci Wilson" userId="c9ba7705-94f4-4941-9e8a-9f1c07125868" providerId="ADAL" clId="{403EDB07-4C5C-46E9-9D15-427776EC3CA6}" dt="2023-01-13T19:57:20.261" v="691" actId="1076"/>
          <ac:picMkLst>
            <pc:docMk/>
            <pc:sldMk cId="1427373423" sldId="263"/>
            <ac:picMk id="12" creationId="{D9946C64-BF13-5469-D0DB-234B8D01BA7C}"/>
          </ac:picMkLst>
        </pc:picChg>
        <pc:picChg chg="mod">
          <ac:chgData name="Maci Wilson" userId="c9ba7705-94f4-4941-9e8a-9f1c07125868" providerId="ADAL" clId="{403EDB07-4C5C-46E9-9D15-427776EC3CA6}" dt="2023-01-16T14:16:54.396" v="1999" actId="1035"/>
          <ac:picMkLst>
            <pc:docMk/>
            <pc:sldMk cId="1427373423" sldId="263"/>
            <ac:picMk id="13" creationId="{E503BBAF-8431-4E6B-83A0-A16560F14B95}"/>
          </ac:picMkLst>
        </pc:picChg>
        <pc:picChg chg="mod">
          <ac:chgData name="Maci Wilson" userId="c9ba7705-94f4-4941-9e8a-9f1c07125868" providerId="ADAL" clId="{403EDB07-4C5C-46E9-9D15-427776EC3CA6}" dt="2023-01-16T14:16:54.396" v="1999" actId="1035"/>
          <ac:picMkLst>
            <pc:docMk/>
            <pc:sldMk cId="1427373423" sldId="263"/>
            <ac:picMk id="14" creationId="{AB9EE074-D188-455F-B786-2F9D254C3B01}"/>
          </ac:picMkLst>
        </pc:picChg>
        <pc:picChg chg="mod">
          <ac:chgData name="Maci Wilson" userId="c9ba7705-94f4-4941-9e8a-9f1c07125868" providerId="ADAL" clId="{403EDB07-4C5C-46E9-9D15-427776EC3CA6}" dt="2023-01-16T14:16:54.396" v="1999" actId="1035"/>
          <ac:picMkLst>
            <pc:docMk/>
            <pc:sldMk cId="1427373423" sldId="263"/>
            <ac:picMk id="15" creationId="{A91D9EC4-A32C-4EB8-857C-94AC7F0A5246}"/>
          </ac:picMkLst>
        </pc:picChg>
        <pc:picChg chg="mod">
          <ac:chgData name="Maci Wilson" userId="c9ba7705-94f4-4941-9e8a-9f1c07125868" providerId="ADAL" clId="{403EDB07-4C5C-46E9-9D15-427776EC3CA6}" dt="2023-01-16T14:16:54.396" v="1999" actId="1035"/>
          <ac:picMkLst>
            <pc:docMk/>
            <pc:sldMk cId="1427373423" sldId="263"/>
            <ac:picMk id="18" creationId="{DC2189CA-59E7-48E0-BFA7-B59D8FBB65A0}"/>
          </ac:picMkLst>
        </pc:picChg>
        <pc:picChg chg="mod">
          <ac:chgData name="Maci Wilson" userId="c9ba7705-94f4-4941-9e8a-9f1c07125868" providerId="ADAL" clId="{403EDB07-4C5C-46E9-9D15-427776EC3CA6}" dt="2023-01-16T14:16:54.396" v="1999" actId="1035"/>
          <ac:picMkLst>
            <pc:docMk/>
            <pc:sldMk cId="1427373423" sldId="263"/>
            <ac:picMk id="19" creationId="{68A5DF38-2F51-44C9-BB40-D3E877F16041}"/>
          </ac:picMkLst>
        </pc:picChg>
        <pc:picChg chg="mod">
          <ac:chgData name="Maci Wilson" userId="c9ba7705-94f4-4941-9e8a-9f1c07125868" providerId="ADAL" clId="{403EDB07-4C5C-46E9-9D15-427776EC3CA6}" dt="2023-01-16T14:16:47.593" v="1992" actId="1036"/>
          <ac:picMkLst>
            <pc:docMk/>
            <pc:sldMk cId="1427373423" sldId="263"/>
            <ac:picMk id="20" creationId="{5A13BFAB-1B6F-4B5F-8384-D46CCC42C44A}"/>
          </ac:picMkLst>
        </pc:picChg>
        <pc:picChg chg="mod">
          <ac:chgData name="Maci Wilson" userId="c9ba7705-94f4-4941-9e8a-9f1c07125868" providerId="ADAL" clId="{403EDB07-4C5C-46E9-9D15-427776EC3CA6}" dt="2023-01-16T14:16:47.593" v="1992" actId="1036"/>
          <ac:picMkLst>
            <pc:docMk/>
            <pc:sldMk cId="1427373423" sldId="263"/>
            <ac:picMk id="21" creationId="{CDF0E9E9-1E5D-408B-AA97-9D53D78E869E}"/>
          </ac:picMkLst>
        </pc:picChg>
        <pc:picChg chg="mod">
          <ac:chgData name="Maci Wilson" userId="c9ba7705-94f4-4941-9e8a-9f1c07125868" providerId="ADAL" clId="{403EDB07-4C5C-46E9-9D15-427776EC3CA6}" dt="2023-01-16T14:16:47.593" v="1992" actId="1036"/>
          <ac:picMkLst>
            <pc:docMk/>
            <pc:sldMk cId="1427373423" sldId="263"/>
            <ac:picMk id="22" creationId="{AB62FAD1-16CC-4AF4-83DA-2A3FFCEDCA73}"/>
          </ac:picMkLst>
        </pc:picChg>
        <pc:picChg chg="mod">
          <ac:chgData name="Maci Wilson" userId="c9ba7705-94f4-4941-9e8a-9f1c07125868" providerId="ADAL" clId="{403EDB07-4C5C-46E9-9D15-427776EC3CA6}" dt="2023-01-16T14:16:47.593" v="1992" actId="1036"/>
          <ac:picMkLst>
            <pc:docMk/>
            <pc:sldMk cId="1427373423" sldId="263"/>
            <ac:picMk id="23" creationId="{7396218F-73AA-4601-A3F4-96530CB91F72}"/>
          </ac:picMkLst>
        </pc:picChg>
        <pc:picChg chg="mod">
          <ac:chgData name="Maci Wilson" userId="c9ba7705-94f4-4941-9e8a-9f1c07125868" providerId="ADAL" clId="{403EDB07-4C5C-46E9-9D15-427776EC3CA6}" dt="2023-01-16T14:16:47.593" v="1992" actId="1036"/>
          <ac:picMkLst>
            <pc:docMk/>
            <pc:sldMk cId="1427373423" sldId="263"/>
            <ac:picMk id="24" creationId="{11C601CE-0BD5-4201-AE9A-38D12E579DA6}"/>
          </ac:picMkLst>
        </pc:picChg>
        <pc:picChg chg="mod">
          <ac:chgData name="Maci Wilson" userId="c9ba7705-94f4-4941-9e8a-9f1c07125868" providerId="ADAL" clId="{403EDB07-4C5C-46E9-9D15-427776EC3CA6}" dt="2023-01-16T14:16:47.593" v="1992" actId="1036"/>
          <ac:picMkLst>
            <pc:docMk/>
            <pc:sldMk cId="1427373423" sldId="263"/>
            <ac:picMk id="25" creationId="{7C54891E-9F75-4E75-B749-9B70835C819D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8:54.601" v="5688"/>
        <pc:sldMkLst>
          <pc:docMk/>
          <pc:sldMk cId="2978651871" sldId="264"/>
        </pc:sldMkLst>
        <pc:spChg chg="mod">
          <ac:chgData name="Maci Wilson" userId="c9ba7705-94f4-4941-9e8a-9f1c07125868" providerId="ADAL" clId="{403EDB07-4C5C-46E9-9D15-427776EC3CA6}" dt="2023-01-13T19:51:02.606" v="556" actId="1038"/>
          <ac:spMkLst>
            <pc:docMk/>
            <pc:sldMk cId="2978651871" sldId="264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3T19:54:12.981" v="624" actId="20577"/>
          <ac:spMkLst>
            <pc:docMk/>
            <pc:sldMk cId="2978651871" sldId="264"/>
            <ac:spMk id="27" creationId="{608CFE64-D76E-4728-8D30-9DAD34267F79}"/>
          </ac:spMkLst>
        </pc:spChg>
        <pc:picChg chg="add del mod">
          <ac:chgData name="Maci Wilson" userId="c9ba7705-94f4-4941-9e8a-9f1c07125868" providerId="ADAL" clId="{403EDB07-4C5C-46E9-9D15-427776EC3CA6}" dt="2023-01-30T15:28:54.601" v="5688"/>
          <ac:picMkLst>
            <pc:docMk/>
            <pc:sldMk cId="2978651871" sldId="264"/>
            <ac:picMk id="2" creationId="{0A32A8AB-C853-F21B-811C-3853FEA59871}"/>
          </ac:picMkLst>
        </pc:picChg>
        <pc:picChg chg="del">
          <ac:chgData name="Maci Wilson" userId="c9ba7705-94f4-4941-9e8a-9f1c07125868" providerId="ADAL" clId="{403EDB07-4C5C-46E9-9D15-427776EC3CA6}" dt="2023-01-13T19:29:15.344" v="10" actId="478"/>
          <ac:picMkLst>
            <pc:docMk/>
            <pc:sldMk cId="2978651871" sldId="264"/>
            <ac:picMk id="2" creationId="{97C8EB66-0F50-C243-E70F-FF95AE19CCB9}"/>
          </ac:picMkLst>
        </pc:picChg>
        <pc:picChg chg="del">
          <ac:chgData name="Maci Wilson" userId="c9ba7705-94f4-4941-9e8a-9f1c07125868" providerId="ADAL" clId="{403EDB07-4C5C-46E9-9D15-427776EC3CA6}" dt="2023-01-13T19:29:15.927" v="11" actId="478"/>
          <ac:picMkLst>
            <pc:docMk/>
            <pc:sldMk cId="2978651871" sldId="264"/>
            <ac:picMk id="4" creationId="{1A0F2D22-5684-A682-A325-B721015D6342}"/>
          </ac:picMkLst>
        </pc:picChg>
        <pc:picChg chg="add del mod">
          <ac:chgData name="Maci Wilson" userId="c9ba7705-94f4-4941-9e8a-9f1c07125868" providerId="ADAL" clId="{403EDB07-4C5C-46E9-9D15-427776EC3CA6}" dt="2023-01-13T19:49:51.229" v="500" actId="478"/>
          <ac:picMkLst>
            <pc:docMk/>
            <pc:sldMk cId="2978651871" sldId="264"/>
            <ac:picMk id="6" creationId="{1803F338-6605-C441-E356-8012037A4C64}"/>
          </ac:picMkLst>
        </pc:picChg>
        <pc:picChg chg="add mod modCrop">
          <ac:chgData name="Maci Wilson" userId="c9ba7705-94f4-4941-9e8a-9f1c07125868" providerId="ADAL" clId="{403EDB07-4C5C-46E9-9D15-427776EC3CA6}" dt="2023-01-13T19:50:25.347" v="511" actId="1076"/>
          <ac:picMkLst>
            <pc:docMk/>
            <pc:sldMk cId="2978651871" sldId="264"/>
            <ac:picMk id="8" creationId="{8CC9D395-63F0-077A-37B1-B5399B530D79}"/>
          </ac:picMkLst>
        </pc:picChg>
        <pc:picChg chg="add mod modCrop">
          <ac:chgData name="Maci Wilson" userId="c9ba7705-94f4-4941-9e8a-9f1c07125868" providerId="ADAL" clId="{403EDB07-4C5C-46E9-9D15-427776EC3CA6}" dt="2023-01-13T19:52:06.054" v="557" actId="1076"/>
          <ac:picMkLst>
            <pc:docMk/>
            <pc:sldMk cId="2978651871" sldId="264"/>
            <ac:picMk id="10" creationId="{6A227366-0C6B-0379-4F9A-2FA92A03D592}"/>
          </ac:picMkLst>
        </pc:picChg>
        <pc:picChg chg="del">
          <ac:chgData name="Maci Wilson" userId="c9ba7705-94f4-4941-9e8a-9f1c07125868" providerId="ADAL" clId="{403EDB07-4C5C-46E9-9D15-427776EC3CA6}" dt="2023-01-13T19:49:20.449" v="493" actId="478"/>
          <ac:picMkLst>
            <pc:docMk/>
            <pc:sldMk cId="2978651871" sldId="264"/>
            <ac:picMk id="11" creationId="{3A4A30D9-BFEC-497F-9BC9-8E11BA0C0A96}"/>
          </ac:picMkLst>
        </pc:picChg>
        <pc:picChg chg="add mod">
          <ac:chgData name="Maci Wilson" userId="c9ba7705-94f4-4941-9e8a-9f1c07125868" providerId="ADAL" clId="{403EDB07-4C5C-46E9-9D15-427776EC3CA6}" dt="2023-01-16T14:17:49.401" v="2267" actId="1035"/>
          <ac:picMkLst>
            <pc:docMk/>
            <pc:sldMk cId="2978651871" sldId="264"/>
            <ac:picMk id="12" creationId="{57C5A99D-D77B-5027-AFFE-14C464AC3782}"/>
          </ac:picMkLst>
        </pc:picChg>
        <pc:picChg chg="mod">
          <ac:chgData name="Maci Wilson" userId="c9ba7705-94f4-4941-9e8a-9f1c07125868" providerId="ADAL" clId="{403EDB07-4C5C-46E9-9D15-427776EC3CA6}" dt="2023-01-16T14:17:49.401" v="2267" actId="1035"/>
          <ac:picMkLst>
            <pc:docMk/>
            <pc:sldMk cId="2978651871" sldId="264"/>
            <ac:picMk id="28" creationId="{1D5584A1-CB00-4F92-8EF8-2D228CADA5AE}"/>
          </ac:picMkLst>
        </pc:picChg>
        <pc:picChg chg="del mod">
          <ac:chgData name="Maci Wilson" userId="c9ba7705-94f4-4941-9e8a-9f1c07125868" providerId="ADAL" clId="{403EDB07-4C5C-46E9-9D15-427776EC3CA6}" dt="2023-01-13T19:53:22.338" v="596" actId="478"/>
          <ac:picMkLst>
            <pc:docMk/>
            <pc:sldMk cId="2978651871" sldId="264"/>
            <ac:picMk id="29" creationId="{237BEEB3-9C9D-4450-A802-A9A5BEAEF353}"/>
          </ac:picMkLst>
        </pc:picChg>
        <pc:picChg chg="mod">
          <ac:chgData name="Maci Wilson" userId="c9ba7705-94f4-4941-9e8a-9f1c07125868" providerId="ADAL" clId="{403EDB07-4C5C-46E9-9D15-427776EC3CA6}" dt="2023-01-16T14:17:49.401" v="2267" actId="1035"/>
          <ac:picMkLst>
            <pc:docMk/>
            <pc:sldMk cId="2978651871" sldId="264"/>
            <ac:picMk id="30" creationId="{2990B7A6-0C75-4427-832E-87B4A6AA59E7}"/>
          </ac:picMkLst>
        </pc:picChg>
        <pc:picChg chg="mod">
          <ac:chgData name="Maci Wilson" userId="c9ba7705-94f4-4941-9e8a-9f1c07125868" providerId="ADAL" clId="{403EDB07-4C5C-46E9-9D15-427776EC3CA6}" dt="2023-01-16T14:17:54.353" v="2272" actId="1035"/>
          <ac:picMkLst>
            <pc:docMk/>
            <pc:sldMk cId="2978651871" sldId="264"/>
            <ac:picMk id="31" creationId="{4D2B169A-4E6E-4D59-8D35-AB028F083CB3}"/>
          </ac:picMkLst>
        </pc:picChg>
        <pc:picChg chg="mod">
          <ac:chgData name="Maci Wilson" userId="c9ba7705-94f4-4941-9e8a-9f1c07125868" providerId="ADAL" clId="{403EDB07-4C5C-46E9-9D15-427776EC3CA6}" dt="2023-01-16T14:17:49.401" v="2267" actId="1035"/>
          <ac:picMkLst>
            <pc:docMk/>
            <pc:sldMk cId="2978651871" sldId="264"/>
            <ac:picMk id="32" creationId="{4F9A3951-802B-4725-9B83-1E4D4097672E}"/>
          </ac:picMkLst>
        </pc:picChg>
        <pc:picChg chg="mod">
          <ac:chgData name="Maci Wilson" userId="c9ba7705-94f4-4941-9e8a-9f1c07125868" providerId="ADAL" clId="{403EDB07-4C5C-46E9-9D15-427776EC3CA6}" dt="2023-01-16T14:17:49.401" v="2267" actId="1035"/>
          <ac:picMkLst>
            <pc:docMk/>
            <pc:sldMk cId="2978651871" sldId="264"/>
            <ac:picMk id="34" creationId="{013D4821-83FF-42B9-9F1E-CA87FC05182F}"/>
          </ac:picMkLst>
        </pc:picChg>
        <pc:picChg chg="mod">
          <ac:chgData name="Maci Wilson" userId="c9ba7705-94f4-4941-9e8a-9f1c07125868" providerId="ADAL" clId="{403EDB07-4C5C-46E9-9D15-427776EC3CA6}" dt="2023-01-16T14:17:49.401" v="2267" actId="1035"/>
          <ac:picMkLst>
            <pc:docMk/>
            <pc:sldMk cId="2978651871" sldId="264"/>
            <ac:picMk id="38" creationId="{002DB77F-1CCA-4149-BBE6-5AD87E765596}"/>
          </ac:picMkLst>
        </pc:picChg>
        <pc:picChg chg="mod">
          <ac:chgData name="Maci Wilson" userId="c9ba7705-94f4-4941-9e8a-9f1c07125868" providerId="ADAL" clId="{403EDB07-4C5C-46E9-9D15-427776EC3CA6}" dt="2023-01-16T14:17:49.401" v="2267" actId="1035"/>
          <ac:picMkLst>
            <pc:docMk/>
            <pc:sldMk cId="2978651871" sldId="264"/>
            <ac:picMk id="39" creationId="{EFB36B7F-8AC1-429D-ADF8-D92417AD576F}"/>
          </ac:picMkLst>
        </pc:picChg>
        <pc:picChg chg="mod">
          <ac:chgData name="Maci Wilson" userId="c9ba7705-94f4-4941-9e8a-9f1c07125868" providerId="ADAL" clId="{403EDB07-4C5C-46E9-9D15-427776EC3CA6}" dt="2023-01-16T14:17:49.401" v="2267" actId="1035"/>
          <ac:picMkLst>
            <pc:docMk/>
            <pc:sldMk cId="2978651871" sldId="264"/>
            <ac:picMk id="40" creationId="{766FA432-C31C-4A78-B675-AE0ADFDD4512}"/>
          </ac:picMkLst>
        </pc:picChg>
        <pc:picChg chg="mod">
          <ac:chgData name="Maci Wilson" userId="c9ba7705-94f4-4941-9e8a-9f1c07125868" providerId="ADAL" clId="{403EDB07-4C5C-46E9-9D15-427776EC3CA6}" dt="2023-01-16T14:17:49.401" v="2267" actId="1035"/>
          <ac:picMkLst>
            <pc:docMk/>
            <pc:sldMk cId="2978651871" sldId="264"/>
            <ac:picMk id="41" creationId="{3D0D3397-8094-404F-9B8A-C3D5166E34CC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8:54" v="5686"/>
        <pc:sldMkLst>
          <pc:docMk/>
          <pc:sldMk cId="1454295753" sldId="265"/>
        </pc:sldMkLst>
        <pc:spChg chg="mod">
          <ac:chgData name="Maci Wilson" userId="c9ba7705-94f4-4941-9e8a-9f1c07125868" providerId="ADAL" clId="{403EDB07-4C5C-46E9-9D15-427776EC3CA6}" dt="2023-01-13T19:44:34.286" v="279" actId="1036"/>
          <ac:spMkLst>
            <pc:docMk/>
            <pc:sldMk cId="1454295753" sldId="265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3T19:40:20.499" v="200" actId="207"/>
          <ac:spMkLst>
            <pc:docMk/>
            <pc:sldMk cId="1454295753" sldId="265"/>
            <ac:spMk id="28" creationId="{52072751-73E8-432B-AD1A-15EC056114B2}"/>
          </ac:spMkLst>
        </pc:spChg>
        <pc:picChg chg="add del mod">
          <ac:chgData name="Maci Wilson" userId="c9ba7705-94f4-4941-9e8a-9f1c07125868" providerId="ADAL" clId="{403EDB07-4C5C-46E9-9D15-427776EC3CA6}" dt="2023-01-30T15:28:54" v="5686"/>
          <ac:picMkLst>
            <pc:docMk/>
            <pc:sldMk cId="1454295753" sldId="265"/>
            <ac:picMk id="2" creationId="{E566F0F4-2D63-9B90-E08C-3818967F9AAF}"/>
          </ac:picMkLst>
        </pc:picChg>
        <pc:picChg chg="mod">
          <ac:chgData name="Maci Wilson" userId="c9ba7705-94f4-4941-9e8a-9f1c07125868" providerId="ADAL" clId="{403EDB07-4C5C-46E9-9D15-427776EC3CA6}" dt="2023-01-13T19:58:02.893" v="696" actId="14100"/>
          <ac:picMkLst>
            <pc:docMk/>
            <pc:sldMk cId="1454295753" sldId="265"/>
            <ac:picMk id="5" creationId="{02836489-A819-538C-9A08-2372971C26ED}"/>
          </ac:picMkLst>
        </pc:picChg>
        <pc:picChg chg="del">
          <ac:chgData name="Maci Wilson" userId="c9ba7705-94f4-4941-9e8a-9f1c07125868" providerId="ADAL" clId="{403EDB07-4C5C-46E9-9D15-427776EC3CA6}" dt="2023-01-13T19:29:18.472" v="13" actId="478"/>
          <ac:picMkLst>
            <pc:docMk/>
            <pc:sldMk cId="1454295753" sldId="265"/>
            <ac:picMk id="6" creationId="{85434162-3080-6825-38B6-564B2B4D910C}"/>
          </ac:picMkLst>
        </pc:picChg>
        <pc:picChg chg="del">
          <ac:chgData name="Maci Wilson" userId="c9ba7705-94f4-4941-9e8a-9f1c07125868" providerId="ADAL" clId="{403EDB07-4C5C-46E9-9D15-427776EC3CA6}" dt="2023-01-13T19:29:17.659" v="12" actId="478"/>
          <ac:picMkLst>
            <pc:docMk/>
            <pc:sldMk cId="1454295753" sldId="265"/>
            <ac:picMk id="7" creationId="{4A9CC0AA-0869-D6F1-8589-F23AFD3DDFF0}"/>
          </ac:picMkLst>
        </pc:picChg>
        <pc:picChg chg="mod">
          <ac:chgData name="Maci Wilson" userId="c9ba7705-94f4-4941-9e8a-9f1c07125868" providerId="ADAL" clId="{403EDB07-4C5C-46E9-9D15-427776EC3CA6}" dt="2023-01-13T19:58:00.909" v="695" actId="14100"/>
          <ac:picMkLst>
            <pc:docMk/>
            <pc:sldMk cId="1454295753" sldId="265"/>
            <ac:picMk id="9" creationId="{C528E2BD-D2BD-4B4C-9EC5-3630AD27DCD2}"/>
          </ac:picMkLst>
        </pc:picChg>
        <pc:picChg chg="mod">
          <ac:chgData name="Maci Wilson" userId="c9ba7705-94f4-4941-9e8a-9f1c07125868" providerId="ADAL" clId="{403EDB07-4C5C-46E9-9D15-427776EC3CA6}" dt="2023-01-16T14:18:47.388" v="2549" actId="1035"/>
          <ac:picMkLst>
            <pc:docMk/>
            <pc:sldMk cId="1454295753" sldId="265"/>
            <ac:picMk id="29" creationId="{6F8990E7-65D8-47A4-A983-A1E5040F869C}"/>
          </ac:picMkLst>
        </pc:picChg>
        <pc:picChg chg="mod">
          <ac:chgData name="Maci Wilson" userId="c9ba7705-94f4-4941-9e8a-9f1c07125868" providerId="ADAL" clId="{403EDB07-4C5C-46E9-9D15-427776EC3CA6}" dt="2023-01-16T14:18:47.388" v="2549" actId="1035"/>
          <ac:picMkLst>
            <pc:docMk/>
            <pc:sldMk cId="1454295753" sldId="265"/>
            <ac:picMk id="30" creationId="{554B44E8-6FC2-4767-AE76-3A75343B0116}"/>
          </ac:picMkLst>
        </pc:picChg>
        <pc:picChg chg="mod">
          <ac:chgData name="Maci Wilson" userId="c9ba7705-94f4-4941-9e8a-9f1c07125868" providerId="ADAL" clId="{403EDB07-4C5C-46E9-9D15-427776EC3CA6}" dt="2023-01-16T14:18:47.388" v="2549" actId="1035"/>
          <ac:picMkLst>
            <pc:docMk/>
            <pc:sldMk cId="1454295753" sldId="265"/>
            <ac:picMk id="31" creationId="{CC842F15-90D6-4DFE-8AE2-0C88143C6933}"/>
          </ac:picMkLst>
        </pc:picChg>
        <pc:picChg chg="mod">
          <ac:chgData name="Maci Wilson" userId="c9ba7705-94f4-4941-9e8a-9f1c07125868" providerId="ADAL" clId="{403EDB07-4C5C-46E9-9D15-427776EC3CA6}" dt="2023-01-13T21:03:36.966" v="1345" actId="14826"/>
          <ac:picMkLst>
            <pc:docMk/>
            <pc:sldMk cId="1454295753" sldId="265"/>
            <ac:picMk id="32" creationId="{EC4663AF-585E-4F19-B4D6-9AAD6FB91907}"/>
          </ac:picMkLst>
        </pc:picChg>
        <pc:picChg chg="mod">
          <ac:chgData name="Maci Wilson" userId="c9ba7705-94f4-4941-9e8a-9f1c07125868" providerId="ADAL" clId="{403EDB07-4C5C-46E9-9D15-427776EC3CA6}" dt="2023-01-16T14:18:47.388" v="2549" actId="1035"/>
          <ac:picMkLst>
            <pc:docMk/>
            <pc:sldMk cId="1454295753" sldId="265"/>
            <ac:picMk id="33" creationId="{1C45B715-6E18-47F9-8D4F-31BC5F3A0A65}"/>
          </ac:picMkLst>
        </pc:picChg>
        <pc:picChg chg="mod">
          <ac:chgData name="Maci Wilson" userId="c9ba7705-94f4-4941-9e8a-9f1c07125868" providerId="ADAL" clId="{403EDB07-4C5C-46E9-9D15-427776EC3CA6}" dt="2023-01-16T14:18:47.388" v="2549" actId="1035"/>
          <ac:picMkLst>
            <pc:docMk/>
            <pc:sldMk cId="1454295753" sldId="265"/>
            <ac:picMk id="35" creationId="{4A269023-8726-41A8-B44E-FA88DAB31E79}"/>
          </ac:picMkLst>
        </pc:picChg>
        <pc:picChg chg="mod">
          <ac:chgData name="Maci Wilson" userId="c9ba7705-94f4-4941-9e8a-9f1c07125868" providerId="ADAL" clId="{403EDB07-4C5C-46E9-9D15-427776EC3CA6}" dt="2023-01-16T14:18:47.388" v="2549" actId="1035"/>
          <ac:picMkLst>
            <pc:docMk/>
            <pc:sldMk cId="1454295753" sldId="265"/>
            <ac:picMk id="39" creationId="{803B6186-3441-4987-9EF5-963E70E68ACD}"/>
          </ac:picMkLst>
        </pc:picChg>
        <pc:picChg chg="mod">
          <ac:chgData name="Maci Wilson" userId="c9ba7705-94f4-4941-9e8a-9f1c07125868" providerId="ADAL" clId="{403EDB07-4C5C-46E9-9D15-427776EC3CA6}" dt="2023-01-16T14:18:47.388" v="2549" actId="1035"/>
          <ac:picMkLst>
            <pc:docMk/>
            <pc:sldMk cId="1454295753" sldId="265"/>
            <ac:picMk id="40" creationId="{27DF5A96-44AD-43C6-BB95-A6DFBD7BCBBA}"/>
          </ac:picMkLst>
        </pc:picChg>
        <pc:picChg chg="mod">
          <ac:chgData name="Maci Wilson" userId="c9ba7705-94f4-4941-9e8a-9f1c07125868" providerId="ADAL" clId="{403EDB07-4C5C-46E9-9D15-427776EC3CA6}" dt="2023-01-16T14:18:47.388" v="2549" actId="1035"/>
          <ac:picMkLst>
            <pc:docMk/>
            <pc:sldMk cId="1454295753" sldId="265"/>
            <ac:picMk id="41" creationId="{A6F7E434-2284-4D97-9A48-F1A4A22373E5}"/>
          </ac:picMkLst>
        </pc:picChg>
        <pc:picChg chg="mod">
          <ac:chgData name="Maci Wilson" userId="c9ba7705-94f4-4941-9e8a-9f1c07125868" providerId="ADAL" clId="{403EDB07-4C5C-46E9-9D15-427776EC3CA6}" dt="2023-01-16T14:18:47.388" v="2549" actId="1035"/>
          <ac:picMkLst>
            <pc:docMk/>
            <pc:sldMk cId="1454295753" sldId="265"/>
            <ac:picMk id="42" creationId="{9C846147-5DE3-45D5-A7BA-791DA84BB2C4}"/>
          </ac:picMkLst>
        </pc:picChg>
        <pc:picChg chg="mod">
          <ac:chgData name="Maci Wilson" userId="c9ba7705-94f4-4941-9e8a-9f1c07125868" providerId="ADAL" clId="{403EDB07-4C5C-46E9-9D15-427776EC3CA6}" dt="2023-01-13T21:03:43.635" v="1346" actId="14826"/>
          <ac:picMkLst>
            <pc:docMk/>
            <pc:sldMk cId="1454295753" sldId="265"/>
            <ac:picMk id="44" creationId="{7F281772-31C0-4003-8E74-6A10422C2D6A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8:53.719" v="5685"/>
        <pc:sldMkLst>
          <pc:docMk/>
          <pc:sldMk cId="3357223013" sldId="266"/>
        </pc:sldMkLst>
        <pc:spChg chg="mod">
          <ac:chgData name="Maci Wilson" userId="c9ba7705-94f4-4941-9e8a-9f1c07125868" providerId="ADAL" clId="{403EDB07-4C5C-46E9-9D15-427776EC3CA6}" dt="2023-01-13T19:58:19.500" v="709" actId="1036"/>
          <ac:spMkLst>
            <pc:docMk/>
            <pc:sldMk cId="3357223013" sldId="266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3T19:40:10.650" v="197" actId="207"/>
          <ac:spMkLst>
            <pc:docMk/>
            <pc:sldMk cId="3357223013" sldId="266"/>
            <ac:spMk id="8" creationId="{CE7DC52B-CC70-4061-93ED-F4C2DD548EB5}"/>
          </ac:spMkLst>
        </pc:spChg>
        <pc:picChg chg="del">
          <ac:chgData name="Maci Wilson" userId="c9ba7705-94f4-4941-9e8a-9f1c07125868" providerId="ADAL" clId="{403EDB07-4C5C-46E9-9D15-427776EC3CA6}" dt="2023-01-13T19:29:20.576" v="14" actId="478"/>
          <ac:picMkLst>
            <pc:docMk/>
            <pc:sldMk cId="3357223013" sldId="266"/>
            <ac:picMk id="2" creationId="{34AD1C04-1442-3853-6AFA-418EBA899A17}"/>
          </ac:picMkLst>
        </pc:picChg>
        <pc:picChg chg="add del mod">
          <ac:chgData name="Maci Wilson" userId="c9ba7705-94f4-4941-9e8a-9f1c07125868" providerId="ADAL" clId="{403EDB07-4C5C-46E9-9D15-427776EC3CA6}" dt="2023-01-30T15:28:53.719" v="5685"/>
          <ac:picMkLst>
            <pc:docMk/>
            <pc:sldMk cId="3357223013" sldId="266"/>
            <ac:picMk id="2" creationId="{C1561187-5908-4CF6-609E-5AB2CA73FB96}"/>
          </ac:picMkLst>
        </pc:picChg>
        <pc:picChg chg="del">
          <ac:chgData name="Maci Wilson" userId="c9ba7705-94f4-4941-9e8a-9f1c07125868" providerId="ADAL" clId="{403EDB07-4C5C-46E9-9D15-427776EC3CA6}" dt="2023-01-13T19:29:21.562" v="15" actId="478"/>
          <ac:picMkLst>
            <pc:docMk/>
            <pc:sldMk cId="3357223013" sldId="266"/>
            <ac:picMk id="5" creationId="{60923FFD-294F-B0A0-44D2-C20DDCE9BACB}"/>
          </ac:picMkLst>
        </pc:picChg>
        <pc:picChg chg="mod">
          <ac:chgData name="Maci Wilson" userId="c9ba7705-94f4-4941-9e8a-9f1c07125868" providerId="ADAL" clId="{403EDB07-4C5C-46E9-9D15-427776EC3CA6}" dt="2023-01-16T14:19:32.244" v="2667" actId="1036"/>
          <ac:picMkLst>
            <pc:docMk/>
            <pc:sldMk cId="3357223013" sldId="266"/>
            <ac:picMk id="7" creationId="{97BCD0F8-A786-4291-BAB3-D20CD28EBC42}"/>
          </ac:picMkLst>
        </pc:picChg>
        <pc:picChg chg="mod">
          <ac:chgData name="Maci Wilson" userId="c9ba7705-94f4-4941-9e8a-9f1c07125868" providerId="ADAL" clId="{403EDB07-4C5C-46E9-9D15-427776EC3CA6}" dt="2023-01-16T14:19:32.244" v="2667" actId="1036"/>
          <ac:picMkLst>
            <pc:docMk/>
            <pc:sldMk cId="3357223013" sldId="266"/>
            <ac:picMk id="13" creationId="{E503BBAF-8431-4E6B-83A0-A16560F14B95}"/>
          </ac:picMkLst>
        </pc:picChg>
        <pc:picChg chg="mod">
          <ac:chgData name="Maci Wilson" userId="c9ba7705-94f4-4941-9e8a-9f1c07125868" providerId="ADAL" clId="{403EDB07-4C5C-46E9-9D15-427776EC3CA6}" dt="2023-01-16T14:19:36.565" v="2680" actId="1036"/>
          <ac:picMkLst>
            <pc:docMk/>
            <pc:sldMk cId="3357223013" sldId="266"/>
            <ac:picMk id="20" creationId="{5A13BFAB-1B6F-4B5F-8384-D46CCC42C44A}"/>
          </ac:picMkLst>
        </pc:picChg>
        <pc:picChg chg="mod">
          <ac:chgData name="Maci Wilson" userId="c9ba7705-94f4-4941-9e8a-9f1c07125868" providerId="ADAL" clId="{403EDB07-4C5C-46E9-9D15-427776EC3CA6}" dt="2023-01-16T14:19:36.565" v="2680" actId="1036"/>
          <ac:picMkLst>
            <pc:docMk/>
            <pc:sldMk cId="3357223013" sldId="266"/>
            <ac:picMk id="21" creationId="{CDF0E9E9-1E5D-408B-AA97-9D53D78E869E}"/>
          </ac:picMkLst>
        </pc:picChg>
        <pc:picChg chg="mod">
          <ac:chgData name="Maci Wilson" userId="c9ba7705-94f4-4941-9e8a-9f1c07125868" providerId="ADAL" clId="{403EDB07-4C5C-46E9-9D15-427776EC3CA6}" dt="2023-01-16T14:19:36.565" v="2680" actId="1036"/>
          <ac:picMkLst>
            <pc:docMk/>
            <pc:sldMk cId="3357223013" sldId="266"/>
            <ac:picMk id="22" creationId="{AB62FAD1-16CC-4AF4-83DA-2A3FFCEDCA73}"/>
          </ac:picMkLst>
        </pc:picChg>
        <pc:picChg chg="mod">
          <ac:chgData name="Maci Wilson" userId="c9ba7705-94f4-4941-9e8a-9f1c07125868" providerId="ADAL" clId="{403EDB07-4C5C-46E9-9D15-427776EC3CA6}" dt="2023-01-16T14:19:36.565" v="2680" actId="1036"/>
          <ac:picMkLst>
            <pc:docMk/>
            <pc:sldMk cId="3357223013" sldId="266"/>
            <ac:picMk id="23" creationId="{7396218F-73AA-4601-A3F4-96530CB91F72}"/>
          </ac:picMkLst>
        </pc:picChg>
        <pc:picChg chg="mod">
          <ac:chgData name="Maci Wilson" userId="c9ba7705-94f4-4941-9e8a-9f1c07125868" providerId="ADAL" clId="{403EDB07-4C5C-46E9-9D15-427776EC3CA6}" dt="2023-01-16T14:19:36.565" v="2680" actId="1036"/>
          <ac:picMkLst>
            <pc:docMk/>
            <pc:sldMk cId="3357223013" sldId="266"/>
            <ac:picMk id="24" creationId="{11C601CE-0BD5-4201-AE9A-38D12E579DA6}"/>
          </ac:picMkLst>
        </pc:picChg>
        <pc:picChg chg="mod">
          <ac:chgData name="Maci Wilson" userId="c9ba7705-94f4-4941-9e8a-9f1c07125868" providerId="ADAL" clId="{403EDB07-4C5C-46E9-9D15-427776EC3CA6}" dt="2023-01-16T14:19:32.244" v="2667" actId="1036"/>
          <ac:picMkLst>
            <pc:docMk/>
            <pc:sldMk cId="3357223013" sldId="266"/>
            <ac:picMk id="27" creationId="{FF4EB344-0B41-473A-BA18-ACDB13FF55AB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8:53.385" v="5684"/>
        <pc:sldMkLst>
          <pc:docMk/>
          <pc:sldMk cId="1424546414" sldId="267"/>
        </pc:sldMkLst>
        <pc:spChg chg="mod">
          <ac:chgData name="Maci Wilson" userId="c9ba7705-94f4-4941-9e8a-9f1c07125868" providerId="ADAL" clId="{403EDB07-4C5C-46E9-9D15-427776EC3CA6}" dt="2023-01-13T20:09:42.551" v="1105" actId="1038"/>
          <ac:spMkLst>
            <pc:docMk/>
            <pc:sldMk cId="1424546414" sldId="267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3T20:09:42.551" v="1105" actId="1038"/>
          <ac:spMkLst>
            <pc:docMk/>
            <pc:sldMk cId="1424546414" sldId="267"/>
            <ac:spMk id="8" creationId="{CE7DC52B-CC70-4061-93ED-F4C2DD548EB5}"/>
          </ac:spMkLst>
        </pc:spChg>
        <pc:picChg chg="mod">
          <ac:chgData name="Maci Wilson" userId="c9ba7705-94f4-4941-9e8a-9f1c07125868" providerId="ADAL" clId="{403EDB07-4C5C-46E9-9D15-427776EC3CA6}" dt="2023-01-16T14:33:52.104" v="5417" actId="1036"/>
          <ac:picMkLst>
            <pc:docMk/>
            <pc:sldMk cId="1424546414" sldId="267"/>
            <ac:picMk id="2" creationId="{D8A5BA1D-A319-64EB-3C85-F2F5308FFA4A}"/>
          </ac:picMkLst>
        </pc:picChg>
        <pc:picChg chg="add del mod">
          <ac:chgData name="Maci Wilson" userId="c9ba7705-94f4-4941-9e8a-9f1c07125868" providerId="ADAL" clId="{403EDB07-4C5C-46E9-9D15-427776EC3CA6}" dt="2023-01-30T15:28:53.385" v="5684"/>
          <ac:picMkLst>
            <pc:docMk/>
            <pc:sldMk cId="1424546414" sldId="267"/>
            <ac:picMk id="4" creationId="{C5688363-C126-BFBB-456A-603612CB2B8D}"/>
          </ac:picMkLst>
        </pc:picChg>
        <pc:picChg chg="mod">
          <ac:chgData name="Maci Wilson" userId="c9ba7705-94f4-4941-9e8a-9f1c07125868" providerId="ADAL" clId="{403EDB07-4C5C-46E9-9D15-427776EC3CA6}" dt="2023-01-16T14:33:52.104" v="5417" actId="1036"/>
          <ac:picMkLst>
            <pc:docMk/>
            <pc:sldMk cId="1424546414" sldId="267"/>
            <ac:picMk id="5" creationId="{342E08B2-0A7A-1353-34ED-4695D64B5852}"/>
          </ac:picMkLst>
        </pc:picChg>
        <pc:picChg chg="mod">
          <ac:chgData name="Maci Wilson" userId="c9ba7705-94f4-4941-9e8a-9f1c07125868" providerId="ADAL" clId="{403EDB07-4C5C-46E9-9D15-427776EC3CA6}" dt="2023-01-16T14:33:55.206" v="5424" actId="1035"/>
          <ac:picMkLst>
            <pc:docMk/>
            <pc:sldMk cId="1424546414" sldId="267"/>
            <ac:picMk id="7" creationId="{97BCD0F8-A786-4291-BAB3-D20CD28EBC42}"/>
          </ac:picMkLst>
        </pc:picChg>
        <pc:picChg chg="mod">
          <ac:chgData name="Maci Wilson" userId="c9ba7705-94f4-4941-9e8a-9f1c07125868" providerId="ADAL" clId="{403EDB07-4C5C-46E9-9D15-427776EC3CA6}" dt="2023-01-13T20:09:33.896" v="1093" actId="1076"/>
          <ac:picMkLst>
            <pc:docMk/>
            <pc:sldMk cId="1424546414" sldId="267"/>
            <ac:picMk id="9" creationId="{79FA638F-D915-0D6B-C89F-8EE150C26ED8}"/>
          </ac:picMkLst>
        </pc:picChg>
        <pc:picChg chg="mod">
          <ac:chgData name="Maci Wilson" userId="c9ba7705-94f4-4941-9e8a-9f1c07125868" providerId="ADAL" clId="{403EDB07-4C5C-46E9-9D15-427776EC3CA6}" dt="2023-01-13T20:09:44.383" v="1106" actId="1076"/>
          <ac:picMkLst>
            <pc:docMk/>
            <pc:sldMk cId="1424546414" sldId="267"/>
            <ac:picMk id="11" creationId="{4D35F414-FE50-B086-2157-4795FD32B526}"/>
          </ac:picMkLst>
        </pc:picChg>
        <pc:picChg chg="del">
          <ac:chgData name="Maci Wilson" userId="c9ba7705-94f4-4941-9e8a-9f1c07125868" providerId="ADAL" clId="{403EDB07-4C5C-46E9-9D15-427776EC3CA6}" dt="2023-01-13T19:29:23.482" v="16" actId="478"/>
          <ac:picMkLst>
            <pc:docMk/>
            <pc:sldMk cId="1424546414" sldId="267"/>
            <ac:picMk id="12" creationId="{7F7F9627-F2DD-1351-C5A4-35206AFDAB27}"/>
          </ac:picMkLst>
        </pc:picChg>
        <pc:picChg chg="mod">
          <ac:chgData name="Maci Wilson" userId="c9ba7705-94f4-4941-9e8a-9f1c07125868" providerId="ADAL" clId="{403EDB07-4C5C-46E9-9D15-427776EC3CA6}" dt="2023-01-16T14:33:55.206" v="5424" actId="1035"/>
          <ac:picMkLst>
            <pc:docMk/>
            <pc:sldMk cId="1424546414" sldId="267"/>
            <ac:picMk id="13" creationId="{E503BBAF-8431-4E6B-83A0-A16560F14B95}"/>
          </ac:picMkLst>
        </pc:picChg>
        <pc:picChg chg="mod">
          <ac:chgData name="Maci Wilson" userId="c9ba7705-94f4-4941-9e8a-9f1c07125868" providerId="ADAL" clId="{403EDB07-4C5C-46E9-9D15-427776EC3CA6}" dt="2023-01-16T14:33:55.206" v="5424" actId="1035"/>
          <ac:picMkLst>
            <pc:docMk/>
            <pc:sldMk cId="1424546414" sldId="267"/>
            <ac:picMk id="14" creationId="{AB9EE074-D188-455F-B786-2F9D254C3B01}"/>
          </ac:picMkLst>
        </pc:picChg>
        <pc:picChg chg="mod">
          <ac:chgData name="Maci Wilson" userId="c9ba7705-94f4-4941-9e8a-9f1c07125868" providerId="ADAL" clId="{403EDB07-4C5C-46E9-9D15-427776EC3CA6}" dt="2023-01-16T14:33:58.201" v="5425" actId="1035"/>
          <ac:picMkLst>
            <pc:docMk/>
            <pc:sldMk cId="1424546414" sldId="267"/>
            <ac:picMk id="15" creationId="{A91D9EC4-A32C-4EB8-857C-94AC7F0A5246}"/>
          </ac:picMkLst>
        </pc:picChg>
        <pc:picChg chg="mod">
          <ac:chgData name="Maci Wilson" userId="c9ba7705-94f4-4941-9e8a-9f1c07125868" providerId="ADAL" clId="{403EDB07-4C5C-46E9-9D15-427776EC3CA6}" dt="2023-01-16T14:33:58.201" v="5425" actId="1035"/>
          <ac:picMkLst>
            <pc:docMk/>
            <pc:sldMk cId="1424546414" sldId="267"/>
            <ac:picMk id="18" creationId="{DC2189CA-59E7-48E0-BFA7-B59D8FBB65A0}"/>
          </ac:picMkLst>
        </pc:picChg>
        <pc:picChg chg="mod">
          <ac:chgData name="Maci Wilson" userId="c9ba7705-94f4-4941-9e8a-9f1c07125868" providerId="ADAL" clId="{403EDB07-4C5C-46E9-9D15-427776EC3CA6}" dt="2023-01-16T14:33:58.201" v="5425" actId="1035"/>
          <ac:picMkLst>
            <pc:docMk/>
            <pc:sldMk cId="1424546414" sldId="267"/>
            <ac:picMk id="19" creationId="{68A5DF38-2F51-44C9-BB40-D3E877F16041}"/>
          </ac:picMkLst>
        </pc:picChg>
        <pc:picChg chg="mod">
          <ac:chgData name="Maci Wilson" userId="c9ba7705-94f4-4941-9e8a-9f1c07125868" providerId="ADAL" clId="{403EDB07-4C5C-46E9-9D15-427776EC3CA6}" dt="2023-01-16T14:33:52.104" v="5417" actId="1036"/>
          <ac:picMkLst>
            <pc:docMk/>
            <pc:sldMk cId="1424546414" sldId="267"/>
            <ac:picMk id="20" creationId="{5A13BFAB-1B6F-4B5F-8384-D46CCC42C44A}"/>
          </ac:picMkLst>
        </pc:picChg>
        <pc:picChg chg="mod">
          <ac:chgData name="Maci Wilson" userId="c9ba7705-94f4-4941-9e8a-9f1c07125868" providerId="ADAL" clId="{403EDB07-4C5C-46E9-9D15-427776EC3CA6}" dt="2023-01-16T14:33:52.104" v="5417" actId="1036"/>
          <ac:picMkLst>
            <pc:docMk/>
            <pc:sldMk cId="1424546414" sldId="267"/>
            <ac:picMk id="21" creationId="{CDF0E9E9-1E5D-408B-AA97-9D53D78E869E}"/>
          </ac:picMkLst>
        </pc:picChg>
        <pc:picChg chg="mod">
          <ac:chgData name="Maci Wilson" userId="c9ba7705-94f4-4941-9e8a-9f1c07125868" providerId="ADAL" clId="{403EDB07-4C5C-46E9-9D15-427776EC3CA6}" dt="2023-01-16T14:33:52.104" v="5417" actId="1036"/>
          <ac:picMkLst>
            <pc:docMk/>
            <pc:sldMk cId="1424546414" sldId="267"/>
            <ac:picMk id="22" creationId="{AB62FAD1-16CC-4AF4-83DA-2A3FFCEDCA73}"/>
          </ac:picMkLst>
        </pc:picChg>
        <pc:picChg chg="mod">
          <ac:chgData name="Maci Wilson" userId="c9ba7705-94f4-4941-9e8a-9f1c07125868" providerId="ADAL" clId="{403EDB07-4C5C-46E9-9D15-427776EC3CA6}" dt="2023-01-16T14:33:52.104" v="5417" actId="1036"/>
          <ac:picMkLst>
            <pc:docMk/>
            <pc:sldMk cId="1424546414" sldId="267"/>
            <ac:picMk id="23" creationId="{7396218F-73AA-4601-A3F4-96530CB91F72}"/>
          </ac:picMkLst>
        </pc:picChg>
        <pc:picChg chg="mod">
          <ac:chgData name="Maci Wilson" userId="c9ba7705-94f4-4941-9e8a-9f1c07125868" providerId="ADAL" clId="{403EDB07-4C5C-46E9-9D15-427776EC3CA6}" dt="2023-01-16T14:33:58.201" v="5425" actId="1035"/>
          <ac:picMkLst>
            <pc:docMk/>
            <pc:sldMk cId="1424546414" sldId="267"/>
            <ac:picMk id="27" creationId="{B42C969A-FF5F-424F-ACD8-2568C4370289}"/>
          </ac:picMkLst>
        </pc:picChg>
        <pc:picChg chg="mod">
          <ac:chgData name="Maci Wilson" userId="c9ba7705-94f4-4941-9e8a-9f1c07125868" providerId="ADAL" clId="{403EDB07-4C5C-46E9-9D15-427776EC3CA6}" dt="2023-01-16T14:33:55.206" v="5424" actId="1035"/>
          <ac:picMkLst>
            <pc:docMk/>
            <pc:sldMk cId="1424546414" sldId="267"/>
            <ac:picMk id="29" creationId="{DA8F9346-36DE-4FA4-A609-B274E9544463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8:53.097" v="5683"/>
        <pc:sldMkLst>
          <pc:docMk/>
          <pc:sldMk cId="3868928066" sldId="268"/>
        </pc:sldMkLst>
        <pc:spChg chg="mod">
          <ac:chgData name="Maci Wilson" userId="c9ba7705-94f4-4941-9e8a-9f1c07125868" providerId="ADAL" clId="{403EDB07-4C5C-46E9-9D15-427776EC3CA6}" dt="2023-01-16T14:36:46.248" v="5572" actId="1038"/>
          <ac:spMkLst>
            <pc:docMk/>
            <pc:sldMk cId="3868928066" sldId="268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6T14:36:46.248" v="5572" actId="1038"/>
          <ac:spMkLst>
            <pc:docMk/>
            <pc:sldMk cId="3868928066" sldId="268"/>
            <ac:spMk id="8" creationId="{CE7DC52B-CC70-4061-93ED-F4C2DD548EB5}"/>
          </ac:spMkLst>
        </pc:spChg>
        <pc:picChg chg="add del mod">
          <ac:chgData name="Maci Wilson" userId="c9ba7705-94f4-4941-9e8a-9f1c07125868" providerId="ADAL" clId="{403EDB07-4C5C-46E9-9D15-427776EC3CA6}" dt="2023-01-30T15:28:53.097" v="5683"/>
          <ac:picMkLst>
            <pc:docMk/>
            <pc:sldMk cId="3868928066" sldId="268"/>
            <ac:picMk id="2" creationId="{59789D24-16F0-F8EA-8E52-ABC4427B1C57}"/>
          </ac:picMkLst>
        </pc:picChg>
        <pc:picChg chg="del">
          <ac:chgData name="Maci Wilson" userId="c9ba7705-94f4-4941-9e8a-9f1c07125868" providerId="ADAL" clId="{403EDB07-4C5C-46E9-9D15-427776EC3CA6}" dt="2023-01-13T19:29:25.967" v="17" actId="478"/>
          <ac:picMkLst>
            <pc:docMk/>
            <pc:sldMk cId="3868928066" sldId="268"/>
            <ac:picMk id="2" creationId="{623AFB79-5862-2612-1498-1A2325DB7472}"/>
          </ac:picMkLst>
        </pc:picChg>
        <pc:picChg chg="del">
          <ac:chgData name="Maci Wilson" userId="c9ba7705-94f4-4941-9e8a-9f1c07125868" providerId="ADAL" clId="{403EDB07-4C5C-46E9-9D15-427776EC3CA6}" dt="2023-01-13T19:29:26.764" v="18" actId="478"/>
          <ac:picMkLst>
            <pc:docMk/>
            <pc:sldMk cId="3868928066" sldId="268"/>
            <ac:picMk id="4" creationId="{D80C7AC1-F969-168C-CBEF-223054230E01}"/>
          </ac:picMkLst>
        </pc:picChg>
        <pc:picChg chg="del mod">
          <ac:chgData name="Maci Wilson" userId="c9ba7705-94f4-4941-9e8a-9f1c07125868" providerId="ADAL" clId="{403EDB07-4C5C-46E9-9D15-427776EC3CA6}" dt="2023-01-13T20:00:46.843" v="755" actId="478"/>
          <ac:picMkLst>
            <pc:docMk/>
            <pc:sldMk cId="3868928066" sldId="268"/>
            <ac:picMk id="5" creationId="{2E8A5B4D-0AF6-4037-82CF-5AE1423DAD24}"/>
          </ac:picMkLst>
        </pc:picChg>
        <pc:picChg chg="mod">
          <ac:chgData name="Maci Wilson" userId="c9ba7705-94f4-4941-9e8a-9f1c07125868" providerId="ADAL" clId="{403EDB07-4C5C-46E9-9D15-427776EC3CA6}" dt="2023-01-16T14:36:46.248" v="5572" actId="1038"/>
          <ac:picMkLst>
            <pc:docMk/>
            <pc:sldMk cId="3868928066" sldId="268"/>
            <ac:picMk id="7" creationId="{97BCD0F8-A786-4291-BAB3-D20CD28EBC42}"/>
          </ac:picMkLst>
        </pc:picChg>
        <pc:picChg chg="del">
          <ac:chgData name="Maci Wilson" userId="c9ba7705-94f4-4941-9e8a-9f1c07125868" providerId="ADAL" clId="{403EDB07-4C5C-46E9-9D15-427776EC3CA6}" dt="2023-01-13T19:58:35.171" v="710" actId="478"/>
          <ac:picMkLst>
            <pc:docMk/>
            <pc:sldMk cId="3868928066" sldId="268"/>
            <ac:picMk id="9" creationId="{BE859DDA-60AE-49EA-A74C-F1EE31B6EDE3}"/>
          </ac:picMkLst>
        </pc:picChg>
        <pc:picChg chg="add del mod modCrop">
          <ac:chgData name="Maci Wilson" userId="c9ba7705-94f4-4941-9e8a-9f1c07125868" providerId="ADAL" clId="{403EDB07-4C5C-46E9-9D15-427776EC3CA6}" dt="2023-01-13T20:01:17.834" v="763" actId="478"/>
          <ac:picMkLst>
            <pc:docMk/>
            <pc:sldMk cId="3868928066" sldId="268"/>
            <ac:picMk id="10" creationId="{073EBB4E-2B64-766B-432A-9DFF4545CDAD}"/>
          </ac:picMkLst>
        </pc:picChg>
        <pc:picChg chg="add mod ord modCrop">
          <ac:chgData name="Maci Wilson" userId="c9ba7705-94f4-4941-9e8a-9f1c07125868" providerId="ADAL" clId="{403EDB07-4C5C-46E9-9D15-427776EC3CA6}" dt="2023-01-13T20:09:14.512" v="1064" actId="1076"/>
          <ac:picMkLst>
            <pc:docMk/>
            <pc:sldMk cId="3868928066" sldId="268"/>
            <ac:picMk id="12" creationId="{EF85B4E0-853E-2C9E-55CC-8E7E5B73C54E}"/>
          </ac:picMkLst>
        </pc:picChg>
        <pc:picChg chg="mod">
          <ac:chgData name="Maci Wilson" userId="c9ba7705-94f4-4941-9e8a-9f1c07125868" providerId="ADAL" clId="{403EDB07-4C5C-46E9-9D15-427776EC3CA6}" dt="2023-01-16T14:36:46.248" v="5572" actId="1038"/>
          <ac:picMkLst>
            <pc:docMk/>
            <pc:sldMk cId="3868928066" sldId="268"/>
            <ac:picMk id="13" creationId="{E503BBAF-8431-4E6B-83A0-A16560F14B95}"/>
          </ac:picMkLst>
        </pc:picChg>
        <pc:picChg chg="mod">
          <ac:chgData name="Maci Wilson" userId="c9ba7705-94f4-4941-9e8a-9f1c07125868" providerId="ADAL" clId="{403EDB07-4C5C-46E9-9D15-427776EC3CA6}" dt="2023-01-16T14:36:46.248" v="5572" actId="1038"/>
          <ac:picMkLst>
            <pc:docMk/>
            <pc:sldMk cId="3868928066" sldId="268"/>
            <ac:picMk id="14" creationId="{AB9EE074-D188-455F-B786-2F9D254C3B01}"/>
          </ac:picMkLst>
        </pc:picChg>
        <pc:picChg chg="mod">
          <ac:chgData name="Maci Wilson" userId="c9ba7705-94f4-4941-9e8a-9f1c07125868" providerId="ADAL" clId="{403EDB07-4C5C-46E9-9D15-427776EC3CA6}" dt="2023-01-16T14:36:46.248" v="5572" actId="1038"/>
          <ac:picMkLst>
            <pc:docMk/>
            <pc:sldMk cId="3868928066" sldId="268"/>
            <ac:picMk id="15" creationId="{A91D9EC4-A32C-4EB8-857C-94AC7F0A5246}"/>
          </ac:picMkLst>
        </pc:picChg>
        <pc:picChg chg="add del mod modCrop">
          <ac:chgData name="Maci Wilson" userId="c9ba7705-94f4-4941-9e8a-9f1c07125868" providerId="ADAL" clId="{403EDB07-4C5C-46E9-9D15-427776EC3CA6}" dt="2023-01-13T20:02:14.908" v="772" actId="478"/>
          <ac:picMkLst>
            <pc:docMk/>
            <pc:sldMk cId="3868928066" sldId="268"/>
            <ac:picMk id="17" creationId="{1394D818-0AA8-FB76-DB73-C6FE91902981}"/>
          </ac:picMkLst>
        </pc:picChg>
        <pc:picChg chg="del mod">
          <ac:chgData name="Maci Wilson" userId="c9ba7705-94f4-4941-9e8a-9f1c07125868" providerId="ADAL" clId="{403EDB07-4C5C-46E9-9D15-427776EC3CA6}" dt="2023-01-13T20:07:48.304" v="1027" actId="478"/>
          <ac:picMkLst>
            <pc:docMk/>
            <pc:sldMk cId="3868928066" sldId="268"/>
            <ac:picMk id="18" creationId="{DC2189CA-59E7-48E0-BFA7-B59D8FBB65A0}"/>
          </ac:picMkLst>
        </pc:picChg>
        <pc:picChg chg="mod">
          <ac:chgData name="Maci Wilson" userId="c9ba7705-94f4-4941-9e8a-9f1c07125868" providerId="ADAL" clId="{403EDB07-4C5C-46E9-9D15-427776EC3CA6}" dt="2023-01-16T14:36:46.248" v="5572" actId="1038"/>
          <ac:picMkLst>
            <pc:docMk/>
            <pc:sldMk cId="3868928066" sldId="268"/>
            <ac:picMk id="19" creationId="{68A5DF38-2F51-44C9-BB40-D3E877F16041}"/>
          </ac:picMkLst>
        </pc:picChg>
        <pc:picChg chg="mod">
          <ac:chgData name="Maci Wilson" userId="c9ba7705-94f4-4941-9e8a-9f1c07125868" providerId="ADAL" clId="{403EDB07-4C5C-46E9-9D15-427776EC3CA6}" dt="2023-01-16T14:36:46.248" v="5572" actId="1038"/>
          <ac:picMkLst>
            <pc:docMk/>
            <pc:sldMk cId="3868928066" sldId="268"/>
            <ac:picMk id="20" creationId="{5A13BFAB-1B6F-4B5F-8384-D46CCC42C44A}"/>
          </ac:picMkLst>
        </pc:picChg>
        <pc:picChg chg="mod">
          <ac:chgData name="Maci Wilson" userId="c9ba7705-94f4-4941-9e8a-9f1c07125868" providerId="ADAL" clId="{403EDB07-4C5C-46E9-9D15-427776EC3CA6}" dt="2023-01-16T14:36:46.248" v="5572" actId="1038"/>
          <ac:picMkLst>
            <pc:docMk/>
            <pc:sldMk cId="3868928066" sldId="268"/>
            <ac:picMk id="21" creationId="{CDF0E9E9-1E5D-408B-AA97-9D53D78E869E}"/>
          </ac:picMkLst>
        </pc:picChg>
        <pc:picChg chg="mod">
          <ac:chgData name="Maci Wilson" userId="c9ba7705-94f4-4941-9e8a-9f1c07125868" providerId="ADAL" clId="{403EDB07-4C5C-46E9-9D15-427776EC3CA6}" dt="2023-01-16T14:36:46.248" v="5572" actId="1038"/>
          <ac:picMkLst>
            <pc:docMk/>
            <pc:sldMk cId="3868928066" sldId="268"/>
            <ac:picMk id="22" creationId="{AB62FAD1-16CC-4AF4-83DA-2A3FFCEDCA73}"/>
          </ac:picMkLst>
        </pc:picChg>
        <pc:picChg chg="add mod modCrop">
          <ac:chgData name="Maci Wilson" userId="c9ba7705-94f4-4941-9e8a-9f1c07125868" providerId="ADAL" clId="{403EDB07-4C5C-46E9-9D15-427776EC3CA6}" dt="2023-01-13T20:09:12.927" v="1063" actId="1076"/>
          <ac:picMkLst>
            <pc:docMk/>
            <pc:sldMk cId="3868928066" sldId="268"/>
            <ac:picMk id="24" creationId="{7D86F29B-0AD9-FB6E-9EA9-1F220B4F3B6A}"/>
          </ac:picMkLst>
        </pc:picChg>
        <pc:picChg chg="add del mod">
          <ac:chgData name="Maci Wilson" userId="c9ba7705-94f4-4941-9e8a-9f1c07125868" providerId="ADAL" clId="{403EDB07-4C5C-46E9-9D15-427776EC3CA6}" dt="2023-01-13T20:07:48.871" v="1028" actId="478"/>
          <ac:picMkLst>
            <pc:docMk/>
            <pc:sldMk cId="3868928066" sldId="268"/>
            <ac:picMk id="25" creationId="{B5354F21-8BB9-5D3E-E46E-EC19D4F396AA}"/>
          </ac:picMkLst>
        </pc:picChg>
        <pc:picChg chg="add mod">
          <ac:chgData name="Maci Wilson" userId="c9ba7705-94f4-4941-9e8a-9f1c07125868" providerId="ADAL" clId="{403EDB07-4C5C-46E9-9D15-427776EC3CA6}" dt="2023-01-16T14:36:46.248" v="5572" actId="1038"/>
          <ac:picMkLst>
            <pc:docMk/>
            <pc:sldMk cId="3868928066" sldId="268"/>
            <ac:picMk id="26" creationId="{140A7786-D183-DE3E-71A5-2CF16EAE5A72}"/>
          </ac:picMkLst>
        </pc:picChg>
        <pc:picChg chg="mod">
          <ac:chgData name="Maci Wilson" userId="c9ba7705-94f4-4941-9e8a-9f1c07125868" providerId="ADAL" clId="{403EDB07-4C5C-46E9-9D15-427776EC3CA6}" dt="2023-01-16T14:36:46.248" v="5572" actId="1038"/>
          <ac:picMkLst>
            <pc:docMk/>
            <pc:sldMk cId="3868928066" sldId="268"/>
            <ac:picMk id="27" creationId="{C76918AE-6504-4ECC-8B37-29C0C4839976}"/>
          </ac:picMkLst>
        </pc:picChg>
        <pc:picChg chg="mod">
          <ac:chgData name="Maci Wilson" userId="c9ba7705-94f4-4941-9e8a-9f1c07125868" providerId="ADAL" clId="{403EDB07-4C5C-46E9-9D15-427776EC3CA6}" dt="2023-01-16T14:36:46.248" v="5572" actId="1038"/>
          <ac:picMkLst>
            <pc:docMk/>
            <pc:sldMk cId="3868928066" sldId="268"/>
            <ac:picMk id="28" creationId="{892E375B-7788-409A-9A1B-C5EB38094EA2}"/>
          </ac:picMkLst>
        </pc:picChg>
        <pc:picChg chg="add del mod">
          <ac:chgData name="Maci Wilson" userId="c9ba7705-94f4-4941-9e8a-9f1c07125868" providerId="ADAL" clId="{403EDB07-4C5C-46E9-9D15-427776EC3CA6}" dt="2023-01-13T20:07:49.560" v="1029" actId="478"/>
          <ac:picMkLst>
            <pc:docMk/>
            <pc:sldMk cId="3868928066" sldId="268"/>
            <ac:picMk id="29" creationId="{D50BD508-CCB3-1079-F907-11BCF0CA9277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8:52.778" v="5682"/>
        <pc:sldMkLst>
          <pc:docMk/>
          <pc:sldMk cId="2282412758" sldId="270"/>
        </pc:sldMkLst>
        <pc:spChg chg="mod">
          <ac:chgData name="Maci Wilson" userId="c9ba7705-94f4-4941-9e8a-9f1c07125868" providerId="ADAL" clId="{403EDB07-4C5C-46E9-9D15-427776EC3CA6}" dt="2023-01-16T14:36:26.761" v="5538" actId="1036"/>
          <ac:spMkLst>
            <pc:docMk/>
            <pc:sldMk cId="2282412758" sldId="270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6T14:36:53.507" v="5573" actId="14100"/>
          <ac:spMkLst>
            <pc:docMk/>
            <pc:sldMk cId="2282412758" sldId="270"/>
            <ac:spMk id="8" creationId="{CE7DC52B-CC70-4061-93ED-F4C2DD548EB5}"/>
          </ac:spMkLst>
        </pc:sp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2" creationId="{C3FEE06A-B6FC-53EF-EA22-82C6C6012510}"/>
          </ac:picMkLst>
        </pc:picChg>
        <pc:picChg chg="add del mod">
          <ac:chgData name="Maci Wilson" userId="c9ba7705-94f4-4941-9e8a-9f1c07125868" providerId="ADAL" clId="{403EDB07-4C5C-46E9-9D15-427776EC3CA6}" dt="2023-01-30T15:28:52.778" v="5682"/>
          <ac:picMkLst>
            <pc:docMk/>
            <pc:sldMk cId="2282412758" sldId="270"/>
            <ac:picMk id="4" creationId="{04A43E93-3AF1-952B-87DD-DD1D9596AA13}"/>
          </ac:picMkLst>
        </pc:pic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5" creationId="{C2805F47-381D-FD4C-D199-31B4801729D2}"/>
          </ac:picMkLst>
        </pc:pic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6" creationId="{ED3B982E-F526-E340-AB5F-14C9C75B75E7}"/>
          </ac:picMkLst>
        </pc:pic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7" creationId="{97BCD0F8-A786-4291-BAB3-D20CD28EBC42}"/>
          </ac:picMkLst>
        </pc:pic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9" creationId="{F4E97598-271E-A2A5-D326-D449C5E85B2F}"/>
          </ac:picMkLst>
        </pc:pic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10" creationId="{94002F20-50AF-6A59-A35F-A9871438EC4E}"/>
          </ac:picMkLst>
        </pc:pic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11" creationId="{8FB27AEE-3ACF-2043-5FB7-BA17ECAA5469}"/>
          </ac:picMkLst>
        </pc:pic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12" creationId="{85F0FC79-3786-6726-1832-7D51495C46E7}"/>
          </ac:picMkLst>
        </pc:pic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13" creationId="{54770F3D-CDF9-64B7-123F-00026F2BA73A}"/>
          </ac:picMkLst>
        </pc:pic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14" creationId="{07D3D67B-E69B-6681-AB46-155E03410801}"/>
          </ac:picMkLst>
        </pc:pic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20" creationId="{5A13BFAB-1B6F-4B5F-8384-D46CCC42C44A}"/>
          </ac:picMkLst>
        </pc:pic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21" creationId="{CDF0E9E9-1E5D-408B-AA97-9D53D78E869E}"/>
          </ac:picMkLst>
        </pc:pic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22" creationId="{AB62FAD1-16CC-4AF4-83DA-2A3FFCEDCA73}"/>
          </ac:picMkLst>
        </pc:pic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23" creationId="{7396218F-73AA-4601-A3F4-96530CB91F72}"/>
          </ac:picMkLst>
        </pc:pic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24" creationId="{11C601CE-0BD5-4201-AE9A-38D12E579DA6}"/>
          </ac:picMkLst>
        </pc:pic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25" creationId="{7C54891E-9F75-4E75-B749-9B70835C819D}"/>
          </ac:picMkLst>
        </pc:picChg>
        <pc:picChg chg="mod">
          <ac:chgData name="Maci Wilson" userId="c9ba7705-94f4-4941-9e8a-9f1c07125868" providerId="ADAL" clId="{403EDB07-4C5C-46E9-9D15-427776EC3CA6}" dt="2023-01-16T14:36:57.383" v="5574" actId="14100"/>
          <ac:picMkLst>
            <pc:docMk/>
            <pc:sldMk cId="2282412758" sldId="270"/>
            <ac:picMk id="26" creationId="{EF86FB7C-5B9C-93AD-81AC-ADF3937BF090}"/>
          </ac:picMkLst>
        </pc:pic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27" creationId="{D8A4361E-7300-4770-85A3-AB4B2E656049}"/>
          </ac:picMkLst>
        </pc:picChg>
        <pc:picChg chg="mod">
          <ac:chgData name="Maci Wilson" userId="c9ba7705-94f4-4941-9e8a-9f1c07125868" providerId="ADAL" clId="{403EDB07-4C5C-46E9-9D15-427776EC3CA6}" dt="2023-01-16T14:36:26.761" v="5538" actId="1036"/>
          <ac:picMkLst>
            <pc:docMk/>
            <pc:sldMk cId="2282412758" sldId="270"/>
            <ac:picMk id="28" creationId="{0BA53C9C-882A-4294-9216-13013A2D5579}"/>
          </ac:picMkLst>
        </pc:picChg>
        <pc:picChg chg="del">
          <ac:chgData name="Maci Wilson" userId="c9ba7705-94f4-4941-9e8a-9f1c07125868" providerId="ADAL" clId="{403EDB07-4C5C-46E9-9D15-427776EC3CA6}" dt="2023-01-13T19:29:31.336" v="20" actId="478"/>
          <ac:picMkLst>
            <pc:docMk/>
            <pc:sldMk cId="2282412758" sldId="270"/>
            <ac:picMk id="34" creationId="{ABD911E6-07B6-4DFD-AB5A-835C0E40773B}"/>
          </ac:picMkLst>
        </pc:picChg>
        <pc:picChg chg="del">
          <ac:chgData name="Maci Wilson" userId="c9ba7705-94f4-4941-9e8a-9f1c07125868" providerId="ADAL" clId="{403EDB07-4C5C-46E9-9D15-427776EC3CA6}" dt="2023-01-13T19:29:30.553" v="19" actId="478"/>
          <ac:picMkLst>
            <pc:docMk/>
            <pc:sldMk cId="2282412758" sldId="270"/>
            <ac:picMk id="35" creationId="{194F581E-3871-F482-41FA-562B15C5421B}"/>
          </ac:picMkLst>
        </pc:picChg>
        <pc:picChg chg="del">
          <ac:chgData name="Maci Wilson" userId="c9ba7705-94f4-4941-9e8a-9f1c07125868" providerId="ADAL" clId="{403EDB07-4C5C-46E9-9D15-427776EC3CA6}" dt="2023-01-13T19:29:32.296" v="21" actId="478"/>
          <ac:picMkLst>
            <pc:docMk/>
            <pc:sldMk cId="2282412758" sldId="270"/>
            <ac:picMk id="36" creationId="{51A36441-893A-0823-B985-4DBA43E55A08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8:52.488" v="5681"/>
        <pc:sldMkLst>
          <pc:docMk/>
          <pc:sldMk cId="2280071247" sldId="271"/>
        </pc:sldMkLst>
        <pc:spChg chg="mod">
          <ac:chgData name="Maci Wilson" userId="c9ba7705-94f4-4941-9e8a-9f1c07125868" providerId="ADAL" clId="{403EDB07-4C5C-46E9-9D15-427776EC3CA6}" dt="2023-01-16T14:36:16.980" v="5517" actId="1038"/>
          <ac:spMkLst>
            <pc:docMk/>
            <pc:sldMk cId="2280071247" sldId="271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6T14:36:06.518" v="5513" actId="1036"/>
          <ac:spMkLst>
            <pc:docMk/>
            <pc:sldMk cId="2280071247" sldId="271"/>
            <ac:spMk id="8" creationId="{CE7DC52B-CC70-4061-93ED-F4C2DD548EB5}"/>
          </ac:spMkLst>
        </pc:spChg>
        <pc:picChg chg="del">
          <ac:chgData name="Maci Wilson" userId="c9ba7705-94f4-4941-9e8a-9f1c07125868" providerId="ADAL" clId="{403EDB07-4C5C-46E9-9D15-427776EC3CA6}" dt="2023-01-13T19:29:35.434" v="23" actId="478"/>
          <ac:picMkLst>
            <pc:docMk/>
            <pc:sldMk cId="2280071247" sldId="271"/>
            <ac:picMk id="2" creationId="{292CC7A4-DA96-9CED-27FF-01C2D1B842FA}"/>
          </ac:picMkLst>
        </pc:picChg>
        <pc:picChg chg="add del mod">
          <ac:chgData name="Maci Wilson" userId="c9ba7705-94f4-4941-9e8a-9f1c07125868" providerId="ADAL" clId="{403EDB07-4C5C-46E9-9D15-427776EC3CA6}" dt="2023-01-30T15:28:52.488" v="5681"/>
          <ac:picMkLst>
            <pc:docMk/>
            <pc:sldMk cId="2280071247" sldId="271"/>
            <ac:picMk id="2" creationId="{AA5A00AE-DC8D-3E3F-15FD-29E6F3AA231E}"/>
          </ac:picMkLst>
        </pc:picChg>
        <pc:picChg chg="del">
          <ac:chgData name="Maci Wilson" userId="c9ba7705-94f4-4941-9e8a-9f1c07125868" providerId="ADAL" clId="{403EDB07-4C5C-46E9-9D15-427776EC3CA6}" dt="2023-01-13T19:29:34.408" v="22" actId="478"/>
          <ac:picMkLst>
            <pc:docMk/>
            <pc:sldMk cId="2280071247" sldId="271"/>
            <ac:picMk id="4" creationId="{E6404E94-5727-55C6-5EA1-AB0564E71E40}"/>
          </ac:picMkLst>
        </pc:picChg>
        <pc:picChg chg="mod">
          <ac:chgData name="Maci Wilson" userId="c9ba7705-94f4-4941-9e8a-9f1c07125868" providerId="ADAL" clId="{403EDB07-4C5C-46E9-9D15-427776EC3CA6}" dt="2023-01-16T14:36:06.518" v="5513" actId="1036"/>
          <ac:picMkLst>
            <pc:docMk/>
            <pc:sldMk cId="2280071247" sldId="271"/>
            <ac:picMk id="7" creationId="{97BCD0F8-A786-4291-BAB3-D20CD28EBC42}"/>
          </ac:picMkLst>
        </pc:picChg>
        <pc:picChg chg="mod">
          <ac:chgData name="Maci Wilson" userId="c9ba7705-94f4-4941-9e8a-9f1c07125868" providerId="ADAL" clId="{403EDB07-4C5C-46E9-9D15-427776EC3CA6}" dt="2023-01-16T14:36:06.518" v="5513" actId="1036"/>
          <ac:picMkLst>
            <pc:docMk/>
            <pc:sldMk cId="2280071247" sldId="271"/>
            <ac:picMk id="13" creationId="{E503BBAF-8431-4E6B-83A0-A16560F14B95}"/>
          </ac:picMkLst>
        </pc:picChg>
        <pc:picChg chg="mod">
          <ac:chgData name="Maci Wilson" userId="c9ba7705-94f4-4941-9e8a-9f1c07125868" providerId="ADAL" clId="{403EDB07-4C5C-46E9-9D15-427776EC3CA6}" dt="2023-01-16T14:36:06.518" v="5513" actId="1036"/>
          <ac:picMkLst>
            <pc:docMk/>
            <pc:sldMk cId="2280071247" sldId="271"/>
            <ac:picMk id="15" creationId="{A91D9EC4-A32C-4EB8-857C-94AC7F0A5246}"/>
          </ac:picMkLst>
        </pc:picChg>
        <pc:picChg chg="mod">
          <ac:chgData name="Maci Wilson" userId="c9ba7705-94f4-4941-9e8a-9f1c07125868" providerId="ADAL" clId="{403EDB07-4C5C-46E9-9D15-427776EC3CA6}" dt="2023-01-16T14:36:06.518" v="5513" actId="1036"/>
          <ac:picMkLst>
            <pc:docMk/>
            <pc:sldMk cId="2280071247" sldId="271"/>
            <ac:picMk id="18" creationId="{DC2189CA-59E7-48E0-BFA7-B59D8FBB65A0}"/>
          </ac:picMkLst>
        </pc:picChg>
        <pc:picChg chg="mod">
          <ac:chgData name="Maci Wilson" userId="c9ba7705-94f4-4941-9e8a-9f1c07125868" providerId="ADAL" clId="{403EDB07-4C5C-46E9-9D15-427776EC3CA6}" dt="2023-01-16T14:36:06.518" v="5513" actId="1036"/>
          <ac:picMkLst>
            <pc:docMk/>
            <pc:sldMk cId="2280071247" sldId="271"/>
            <ac:picMk id="20" creationId="{5A13BFAB-1B6F-4B5F-8384-D46CCC42C44A}"/>
          </ac:picMkLst>
        </pc:picChg>
        <pc:picChg chg="mod">
          <ac:chgData name="Maci Wilson" userId="c9ba7705-94f4-4941-9e8a-9f1c07125868" providerId="ADAL" clId="{403EDB07-4C5C-46E9-9D15-427776EC3CA6}" dt="2023-01-16T14:36:06.518" v="5513" actId="1036"/>
          <ac:picMkLst>
            <pc:docMk/>
            <pc:sldMk cId="2280071247" sldId="271"/>
            <ac:picMk id="27" creationId="{7D376950-F48B-4F8C-B53B-5F9F5AE78EDC}"/>
          </ac:picMkLst>
        </pc:picChg>
        <pc:picChg chg="mod">
          <ac:chgData name="Maci Wilson" userId="c9ba7705-94f4-4941-9e8a-9f1c07125868" providerId="ADAL" clId="{403EDB07-4C5C-46E9-9D15-427776EC3CA6}" dt="2023-01-16T14:36:06.518" v="5513" actId="1036"/>
          <ac:picMkLst>
            <pc:docMk/>
            <pc:sldMk cId="2280071247" sldId="271"/>
            <ac:picMk id="28" creationId="{47242FB7-74EF-479F-B7EA-612B66E059E6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8:52.224" v="5680"/>
        <pc:sldMkLst>
          <pc:docMk/>
          <pc:sldMk cId="1354734505" sldId="272"/>
        </pc:sldMkLst>
        <pc:spChg chg="mod">
          <ac:chgData name="Maci Wilson" userId="c9ba7705-94f4-4941-9e8a-9f1c07125868" providerId="ADAL" clId="{403EDB07-4C5C-46E9-9D15-427776EC3CA6}" dt="2023-01-16T14:35:59.256" v="5487" actId="1036"/>
          <ac:spMkLst>
            <pc:docMk/>
            <pc:sldMk cId="1354734505" sldId="272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6T14:35:59.256" v="5487" actId="1036"/>
          <ac:spMkLst>
            <pc:docMk/>
            <pc:sldMk cId="1354734505" sldId="272"/>
            <ac:spMk id="27" creationId="{8B2C6160-DB7F-403C-985E-6E6865940FCF}"/>
          </ac:spMkLst>
        </pc:spChg>
        <pc:picChg chg="mod">
          <ac:chgData name="Maci Wilson" userId="c9ba7705-94f4-4941-9e8a-9f1c07125868" providerId="ADAL" clId="{403EDB07-4C5C-46E9-9D15-427776EC3CA6}" dt="2023-01-16T14:35:59.256" v="5487" actId="1036"/>
          <ac:picMkLst>
            <pc:docMk/>
            <pc:sldMk cId="1354734505" sldId="272"/>
            <ac:picMk id="2" creationId="{87543F4C-1F17-F4A4-2C54-F8BC1D584205}"/>
          </ac:picMkLst>
        </pc:picChg>
        <pc:picChg chg="mod">
          <ac:chgData name="Maci Wilson" userId="c9ba7705-94f4-4941-9e8a-9f1c07125868" providerId="ADAL" clId="{403EDB07-4C5C-46E9-9D15-427776EC3CA6}" dt="2023-01-16T14:35:59.256" v="5487" actId="1036"/>
          <ac:picMkLst>
            <pc:docMk/>
            <pc:sldMk cId="1354734505" sldId="272"/>
            <ac:picMk id="4" creationId="{085354F7-EBC6-DC6D-558F-0CE7097AB485}"/>
          </ac:picMkLst>
        </pc:picChg>
        <pc:picChg chg="add del mod">
          <ac:chgData name="Maci Wilson" userId="c9ba7705-94f4-4941-9e8a-9f1c07125868" providerId="ADAL" clId="{403EDB07-4C5C-46E9-9D15-427776EC3CA6}" dt="2023-01-30T15:28:52.224" v="5680"/>
          <ac:picMkLst>
            <pc:docMk/>
            <pc:sldMk cId="1354734505" sldId="272"/>
            <ac:picMk id="5" creationId="{D0AFC208-7196-0017-8A99-AE73BC894E46}"/>
          </ac:picMkLst>
        </pc:picChg>
        <pc:picChg chg="mod">
          <ac:chgData name="Maci Wilson" userId="c9ba7705-94f4-4941-9e8a-9f1c07125868" providerId="ADAL" clId="{403EDB07-4C5C-46E9-9D15-427776EC3CA6}" dt="2023-01-13T20:12:34.007" v="1108" actId="1076"/>
          <ac:picMkLst>
            <pc:docMk/>
            <pc:sldMk cId="1354734505" sldId="272"/>
            <ac:picMk id="7" creationId="{6FDB5957-026C-9DC5-3BF5-24C9CF62E8AD}"/>
          </ac:picMkLst>
        </pc:picChg>
        <pc:picChg chg="del">
          <ac:chgData name="Maci Wilson" userId="c9ba7705-94f4-4941-9e8a-9f1c07125868" providerId="ADAL" clId="{403EDB07-4C5C-46E9-9D15-427776EC3CA6}" dt="2023-01-13T19:29:37.218" v="24" actId="478"/>
          <ac:picMkLst>
            <pc:docMk/>
            <pc:sldMk cId="1354734505" sldId="272"/>
            <ac:picMk id="8" creationId="{188460A8-1147-BCE7-9D36-2EDC12B3114D}"/>
          </ac:picMkLst>
        </pc:picChg>
        <pc:picChg chg="mod">
          <ac:chgData name="Maci Wilson" userId="c9ba7705-94f4-4941-9e8a-9f1c07125868" providerId="ADAL" clId="{403EDB07-4C5C-46E9-9D15-427776EC3CA6}" dt="2023-01-16T14:35:59.256" v="5487" actId="1036"/>
          <ac:picMkLst>
            <pc:docMk/>
            <pc:sldMk cId="1354734505" sldId="272"/>
            <ac:picMk id="28" creationId="{651EE575-1047-480A-A741-B3018FE4E921}"/>
          </ac:picMkLst>
        </pc:picChg>
        <pc:picChg chg="mod">
          <ac:chgData name="Maci Wilson" userId="c9ba7705-94f4-4941-9e8a-9f1c07125868" providerId="ADAL" clId="{403EDB07-4C5C-46E9-9D15-427776EC3CA6}" dt="2023-01-16T14:35:59.256" v="5487" actId="1036"/>
          <ac:picMkLst>
            <pc:docMk/>
            <pc:sldMk cId="1354734505" sldId="272"/>
            <ac:picMk id="32" creationId="{01B0915D-F0D0-4B3F-9627-ACF1103BE410}"/>
          </ac:picMkLst>
        </pc:picChg>
        <pc:picChg chg="mod">
          <ac:chgData name="Maci Wilson" userId="c9ba7705-94f4-4941-9e8a-9f1c07125868" providerId="ADAL" clId="{403EDB07-4C5C-46E9-9D15-427776EC3CA6}" dt="2023-01-16T14:35:59.256" v="5487" actId="1036"/>
          <ac:picMkLst>
            <pc:docMk/>
            <pc:sldMk cId="1354734505" sldId="272"/>
            <ac:picMk id="33" creationId="{A56F14D2-F5E9-442A-9407-EF4BB9FB7473}"/>
          </ac:picMkLst>
        </pc:picChg>
        <pc:picChg chg="mod">
          <ac:chgData name="Maci Wilson" userId="c9ba7705-94f4-4941-9e8a-9f1c07125868" providerId="ADAL" clId="{403EDB07-4C5C-46E9-9D15-427776EC3CA6}" dt="2023-01-16T14:35:59.256" v="5487" actId="1036"/>
          <ac:picMkLst>
            <pc:docMk/>
            <pc:sldMk cId="1354734505" sldId="272"/>
            <ac:picMk id="34" creationId="{97D7E7B0-13BE-4F2A-A15C-D4C6BB154341}"/>
          </ac:picMkLst>
        </pc:picChg>
        <pc:picChg chg="mod">
          <ac:chgData name="Maci Wilson" userId="c9ba7705-94f4-4941-9e8a-9f1c07125868" providerId="ADAL" clId="{403EDB07-4C5C-46E9-9D15-427776EC3CA6}" dt="2023-01-16T14:35:59.256" v="5487" actId="1036"/>
          <ac:picMkLst>
            <pc:docMk/>
            <pc:sldMk cId="1354734505" sldId="272"/>
            <ac:picMk id="35" creationId="{35541342-A692-46B2-9F9B-8512BD3B79FA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8:51.426" v="5677"/>
        <pc:sldMkLst>
          <pc:docMk/>
          <pc:sldMk cId="455660277" sldId="273"/>
        </pc:sldMkLst>
        <pc:spChg chg="mod">
          <ac:chgData name="Maci Wilson" userId="c9ba7705-94f4-4941-9e8a-9f1c07125868" providerId="ADAL" clId="{403EDB07-4C5C-46E9-9D15-427776EC3CA6}" dt="2023-01-13T19:45:06.470" v="362" actId="1036"/>
          <ac:spMkLst>
            <pc:docMk/>
            <pc:sldMk cId="455660277" sldId="273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3T19:38:14.010" v="169" actId="207"/>
          <ac:spMkLst>
            <pc:docMk/>
            <pc:sldMk cId="455660277" sldId="273"/>
            <ac:spMk id="8" creationId="{CE7DC52B-CC70-4061-93ED-F4C2DD548EB5}"/>
          </ac:spMkLst>
        </pc:spChg>
        <pc:picChg chg="add del mod">
          <ac:chgData name="Maci Wilson" userId="c9ba7705-94f4-4941-9e8a-9f1c07125868" providerId="ADAL" clId="{403EDB07-4C5C-46E9-9D15-427776EC3CA6}" dt="2023-01-30T15:28:51.426" v="5677"/>
          <ac:picMkLst>
            <pc:docMk/>
            <pc:sldMk cId="455660277" sldId="273"/>
            <ac:picMk id="2" creationId="{56B94E1E-20E3-905B-4E04-8F601DD3A349}"/>
          </ac:picMkLst>
        </pc:picChg>
        <pc:picChg chg="mod">
          <ac:chgData name="Maci Wilson" userId="c9ba7705-94f4-4941-9e8a-9f1c07125868" providerId="ADAL" clId="{403EDB07-4C5C-46E9-9D15-427776EC3CA6}" dt="2023-01-16T14:25:51.362" v="4471" actId="1035"/>
          <ac:picMkLst>
            <pc:docMk/>
            <pc:sldMk cId="455660277" sldId="273"/>
            <ac:picMk id="7" creationId="{97BCD0F8-A786-4291-BAB3-D20CD28EBC42}"/>
          </ac:picMkLst>
        </pc:picChg>
        <pc:picChg chg="mod">
          <ac:chgData name="Maci Wilson" userId="c9ba7705-94f4-4941-9e8a-9f1c07125868" providerId="ADAL" clId="{403EDB07-4C5C-46E9-9D15-427776EC3CA6}" dt="2023-01-16T14:25:51.362" v="4471" actId="1035"/>
          <ac:picMkLst>
            <pc:docMk/>
            <pc:sldMk cId="455660277" sldId="273"/>
            <ac:picMk id="13" creationId="{E503BBAF-8431-4E6B-83A0-A16560F14B95}"/>
          </ac:picMkLst>
        </pc:picChg>
        <pc:picChg chg="mod">
          <ac:chgData name="Maci Wilson" userId="c9ba7705-94f4-4941-9e8a-9f1c07125868" providerId="ADAL" clId="{403EDB07-4C5C-46E9-9D15-427776EC3CA6}" dt="2023-01-16T14:25:51.362" v="4471" actId="1035"/>
          <ac:picMkLst>
            <pc:docMk/>
            <pc:sldMk cId="455660277" sldId="273"/>
            <ac:picMk id="14" creationId="{AB9EE074-D188-455F-B786-2F9D254C3B01}"/>
          </ac:picMkLst>
        </pc:picChg>
        <pc:picChg chg="mod">
          <ac:chgData name="Maci Wilson" userId="c9ba7705-94f4-4941-9e8a-9f1c07125868" providerId="ADAL" clId="{403EDB07-4C5C-46E9-9D15-427776EC3CA6}" dt="2023-01-16T14:25:51.362" v="4471" actId="1035"/>
          <ac:picMkLst>
            <pc:docMk/>
            <pc:sldMk cId="455660277" sldId="273"/>
            <ac:picMk id="15" creationId="{A91D9EC4-A32C-4EB8-857C-94AC7F0A5246}"/>
          </ac:picMkLst>
        </pc:picChg>
        <pc:picChg chg="mod">
          <ac:chgData name="Maci Wilson" userId="c9ba7705-94f4-4941-9e8a-9f1c07125868" providerId="ADAL" clId="{403EDB07-4C5C-46E9-9D15-427776EC3CA6}" dt="2023-01-16T14:25:51.362" v="4471" actId="1035"/>
          <ac:picMkLst>
            <pc:docMk/>
            <pc:sldMk cId="455660277" sldId="273"/>
            <ac:picMk id="18" creationId="{DC2189CA-59E7-48E0-BFA7-B59D8FBB65A0}"/>
          </ac:picMkLst>
        </pc:picChg>
        <pc:picChg chg="mod">
          <ac:chgData name="Maci Wilson" userId="c9ba7705-94f4-4941-9e8a-9f1c07125868" providerId="ADAL" clId="{403EDB07-4C5C-46E9-9D15-427776EC3CA6}" dt="2023-01-16T14:25:51.362" v="4471" actId="1035"/>
          <ac:picMkLst>
            <pc:docMk/>
            <pc:sldMk cId="455660277" sldId="273"/>
            <ac:picMk id="19" creationId="{68A5DF38-2F51-44C9-BB40-D3E877F16041}"/>
          </ac:picMkLst>
        </pc:picChg>
        <pc:picChg chg="mod">
          <ac:chgData name="Maci Wilson" userId="c9ba7705-94f4-4941-9e8a-9f1c07125868" providerId="ADAL" clId="{403EDB07-4C5C-46E9-9D15-427776EC3CA6}" dt="2023-01-16T14:25:55.677" v="4476" actId="1035"/>
          <ac:picMkLst>
            <pc:docMk/>
            <pc:sldMk cId="455660277" sldId="273"/>
            <ac:picMk id="20" creationId="{5A13BFAB-1B6F-4B5F-8384-D46CCC42C44A}"/>
          </ac:picMkLst>
        </pc:picChg>
        <pc:picChg chg="mod">
          <ac:chgData name="Maci Wilson" userId="c9ba7705-94f4-4941-9e8a-9f1c07125868" providerId="ADAL" clId="{403EDB07-4C5C-46E9-9D15-427776EC3CA6}" dt="2023-01-16T14:25:55.677" v="4476" actId="1035"/>
          <ac:picMkLst>
            <pc:docMk/>
            <pc:sldMk cId="455660277" sldId="273"/>
            <ac:picMk id="21" creationId="{CDF0E9E9-1E5D-408B-AA97-9D53D78E869E}"/>
          </ac:picMkLst>
        </pc:picChg>
        <pc:picChg chg="mod">
          <ac:chgData name="Maci Wilson" userId="c9ba7705-94f4-4941-9e8a-9f1c07125868" providerId="ADAL" clId="{403EDB07-4C5C-46E9-9D15-427776EC3CA6}" dt="2023-01-16T14:25:55.677" v="4476" actId="1035"/>
          <ac:picMkLst>
            <pc:docMk/>
            <pc:sldMk cId="455660277" sldId="273"/>
            <ac:picMk id="22" creationId="{AB62FAD1-16CC-4AF4-83DA-2A3FFCEDCA73}"/>
          </ac:picMkLst>
        </pc:picChg>
        <pc:picChg chg="mod">
          <ac:chgData name="Maci Wilson" userId="c9ba7705-94f4-4941-9e8a-9f1c07125868" providerId="ADAL" clId="{403EDB07-4C5C-46E9-9D15-427776EC3CA6}" dt="2023-01-16T14:25:55.677" v="4476" actId="1035"/>
          <ac:picMkLst>
            <pc:docMk/>
            <pc:sldMk cId="455660277" sldId="273"/>
            <ac:picMk id="23" creationId="{7396218F-73AA-4601-A3F4-96530CB91F72}"/>
          </ac:picMkLst>
        </pc:picChg>
        <pc:picChg chg="mod">
          <ac:chgData name="Maci Wilson" userId="c9ba7705-94f4-4941-9e8a-9f1c07125868" providerId="ADAL" clId="{403EDB07-4C5C-46E9-9D15-427776EC3CA6}" dt="2023-01-16T14:25:55.677" v="4476" actId="1035"/>
          <ac:picMkLst>
            <pc:docMk/>
            <pc:sldMk cId="455660277" sldId="273"/>
            <ac:picMk id="24" creationId="{11C601CE-0BD5-4201-AE9A-38D12E579DA6}"/>
          </ac:picMkLst>
        </pc:picChg>
        <pc:picChg chg="mod">
          <ac:chgData name="Maci Wilson" userId="c9ba7705-94f4-4941-9e8a-9f1c07125868" providerId="ADAL" clId="{403EDB07-4C5C-46E9-9D15-427776EC3CA6}" dt="2023-01-16T14:25:55.677" v="4476" actId="1035"/>
          <ac:picMkLst>
            <pc:docMk/>
            <pc:sldMk cId="455660277" sldId="273"/>
            <ac:picMk id="25" creationId="{7C54891E-9F75-4E75-B749-9B70835C819D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8:51.080" v="5676"/>
        <pc:sldMkLst>
          <pc:docMk/>
          <pc:sldMk cId="2137736822" sldId="274"/>
        </pc:sldMkLst>
        <pc:spChg chg="mod">
          <ac:chgData name="Maci Wilson" userId="c9ba7705-94f4-4941-9e8a-9f1c07125868" providerId="ADAL" clId="{403EDB07-4C5C-46E9-9D15-427776EC3CA6}" dt="2023-01-13T20:14:22.791" v="1192" actId="1038"/>
          <ac:spMkLst>
            <pc:docMk/>
            <pc:sldMk cId="2137736822" sldId="274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3T20:14:22.791" v="1192" actId="1038"/>
          <ac:spMkLst>
            <pc:docMk/>
            <pc:sldMk cId="2137736822" sldId="274"/>
            <ac:spMk id="8" creationId="{CE7DC52B-CC70-4061-93ED-F4C2DD548EB5}"/>
          </ac:spMkLst>
        </pc:spChg>
        <pc:picChg chg="add del mod">
          <ac:chgData name="Maci Wilson" userId="c9ba7705-94f4-4941-9e8a-9f1c07125868" providerId="ADAL" clId="{403EDB07-4C5C-46E9-9D15-427776EC3CA6}" dt="2023-01-30T15:28:51.080" v="5676"/>
          <ac:picMkLst>
            <pc:docMk/>
            <pc:sldMk cId="2137736822" sldId="274"/>
            <ac:picMk id="2" creationId="{9CDE1ADE-4352-BCD0-FF5C-7151D92D8062}"/>
          </ac:picMkLst>
        </pc:picChg>
        <pc:picChg chg="mod">
          <ac:chgData name="Maci Wilson" userId="c9ba7705-94f4-4941-9e8a-9f1c07125868" providerId="ADAL" clId="{403EDB07-4C5C-46E9-9D15-427776EC3CA6}" dt="2023-01-30T15:28:49.453" v="5671" actId="1076"/>
          <ac:picMkLst>
            <pc:docMk/>
            <pc:sldMk cId="2137736822" sldId="274"/>
            <ac:picMk id="4" creationId="{7A0BC043-85C9-16D8-D44F-80EDCF27170C}"/>
          </ac:picMkLst>
        </pc:picChg>
        <pc:picChg chg="add mod">
          <ac:chgData name="Maci Wilson" userId="c9ba7705-94f4-4941-9e8a-9f1c07125868" providerId="ADAL" clId="{403EDB07-4C5C-46E9-9D15-427776EC3CA6}" dt="2023-01-13T20:14:37.655" v="1197" actId="1076"/>
          <ac:picMkLst>
            <pc:docMk/>
            <pc:sldMk cId="2137736822" sldId="274"/>
            <ac:picMk id="5" creationId="{4DA9C4A5-D7D7-4FD6-8838-257375EF5E87}"/>
          </ac:picMkLst>
        </pc:picChg>
        <pc:picChg chg="del">
          <ac:chgData name="Maci Wilson" userId="c9ba7705-94f4-4941-9e8a-9f1c07125868" providerId="ADAL" clId="{403EDB07-4C5C-46E9-9D15-427776EC3CA6}" dt="2023-01-13T19:29:44.743" v="29" actId="478"/>
          <ac:picMkLst>
            <pc:docMk/>
            <pc:sldMk cId="2137736822" sldId="274"/>
            <ac:picMk id="6" creationId="{6BD4EAEA-6B82-5C2F-9861-C1023DCD972D}"/>
          </ac:picMkLst>
        </pc:picChg>
        <pc:picChg chg="mod">
          <ac:chgData name="Maci Wilson" userId="c9ba7705-94f4-4941-9e8a-9f1c07125868" providerId="ADAL" clId="{403EDB07-4C5C-46E9-9D15-427776EC3CA6}" dt="2023-01-16T14:26:42.226" v="4717" actId="1035"/>
          <ac:picMkLst>
            <pc:docMk/>
            <pc:sldMk cId="2137736822" sldId="274"/>
            <ac:picMk id="7" creationId="{97BCD0F8-A786-4291-BAB3-D20CD28EBC42}"/>
          </ac:picMkLst>
        </pc:picChg>
        <pc:picChg chg="mod">
          <ac:chgData name="Maci Wilson" userId="c9ba7705-94f4-4941-9e8a-9f1c07125868" providerId="ADAL" clId="{403EDB07-4C5C-46E9-9D15-427776EC3CA6}" dt="2023-01-16T14:26:42.226" v="4717" actId="1035"/>
          <ac:picMkLst>
            <pc:docMk/>
            <pc:sldMk cId="2137736822" sldId="274"/>
            <ac:picMk id="13" creationId="{E503BBAF-8431-4E6B-83A0-A16560F14B95}"/>
          </ac:picMkLst>
        </pc:picChg>
        <pc:picChg chg="mod">
          <ac:chgData name="Maci Wilson" userId="c9ba7705-94f4-4941-9e8a-9f1c07125868" providerId="ADAL" clId="{403EDB07-4C5C-46E9-9D15-427776EC3CA6}" dt="2023-01-16T14:26:42.226" v="4717" actId="1035"/>
          <ac:picMkLst>
            <pc:docMk/>
            <pc:sldMk cId="2137736822" sldId="274"/>
            <ac:picMk id="15" creationId="{A91D9EC4-A32C-4EB8-857C-94AC7F0A5246}"/>
          </ac:picMkLst>
        </pc:picChg>
        <pc:picChg chg="mod">
          <ac:chgData name="Maci Wilson" userId="c9ba7705-94f4-4941-9e8a-9f1c07125868" providerId="ADAL" clId="{403EDB07-4C5C-46E9-9D15-427776EC3CA6}" dt="2023-01-16T14:26:42.226" v="4717" actId="1035"/>
          <ac:picMkLst>
            <pc:docMk/>
            <pc:sldMk cId="2137736822" sldId="274"/>
            <ac:picMk id="18" creationId="{DC2189CA-59E7-48E0-BFA7-B59D8FBB65A0}"/>
          </ac:picMkLst>
        </pc:picChg>
        <pc:picChg chg="mod">
          <ac:chgData name="Maci Wilson" userId="c9ba7705-94f4-4941-9e8a-9f1c07125868" providerId="ADAL" clId="{403EDB07-4C5C-46E9-9D15-427776EC3CA6}" dt="2023-01-16T14:26:42.226" v="4717" actId="1035"/>
          <ac:picMkLst>
            <pc:docMk/>
            <pc:sldMk cId="2137736822" sldId="274"/>
            <ac:picMk id="19" creationId="{68A5DF38-2F51-44C9-BB40-D3E877F16041}"/>
          </ac:picMkLst>
        </pc:picChg>
        <pc:picChg chg="mod">
          <ac:chgData name="Maci Wilson" userId="c9ba7705-94f4-4941-9e8a-9f1c07125868" providerId="ADAL" clId="{403EDB07-4C5C-46E9-9D15-427776EC3CA6}" dt="2023-01-16T14:26:45.450" v="4719" actId="1035"/>
          <ac:picMkLst>
            <pc:docMk/>
            <pc:sldMk cId="2137736822" sldId="274"/>
            <ac:picMk id="20" creationId="{5A13BFAB-1B6F-4B5F-8384-D46CCC42C44A}"/>
          </ac:picMkLst>
        </pc:picChg>
        <pc:picChg chg="mod">
          <ac:chgData name="Maci Wilson" userId="c9ba7705-94f4-4941-9e8a-9f1c07125868" providerId="ADAL" clId="{403EDB07-4C5C-46E9-9D15-427776EC3CA6}" dt="2023-01-16T14:26:45.450" v="4719" actId="1035"/>
          <ac:picMkLst>
            <pc:docMk/>
            <pc:sldMk cId="2137736822" sldId="274"/>
            <ac:picMk id="21" creationId="{CDF0E9E9-1E5D-408B-AA97-9D53D78E869E}"/>
          </ac:picMkLst>
        </pc:picChg>
        <pc:picChg chg="mod">
          <ac:chgData name="Maci Wilson" userId="c9ba7705-94f4-4941-9e8a-9f1c07125868" providerId="ADAL" clId="{403EDB07-4C5C-46E9-9D15-427776EC3CA6}" dt="2023-01-16T14:26:45.450" v="4719" actId="1035"/>
          <ac:picMkLst>
            <pc:docMk/>
            <pc:sldMk cId="2137736822" sldId="274"/>
            <ac:picMk id="22" creationId="{AB62FAD1-16CC-4AF4-83DA-2A3FFCEDCA73}"/>
          </ac:picMkLst>
        </pc:picChg>
        <pc:picChg chg="mod">
          <ac:chgData name="Maci Wilson" userId="c9ba7705-94f4-4941-9e8a-9f1c07125868" providerId="ADAL" clId="{403EDB07-4C5C-46E9-9D15-427776EC3CA6}" dt="2023-01-16T14:26:45.450" v="4719" actId="1035"/>
          <ac:picMkLst>
            <pc:docMk/>
            <pc:sldMk cId="2137736822" sldId="274"/>
            <ac:picMk id="23" creationId="{77B0443B-7DD0-416C-B847-538F0717D381}"/>
          </ac:picMkLst>
        </pc:picChg>
        <pc:picChg chg="mod">
          <ac:chgData name="Maci Wilson" userId="c9ba7705-94f4-4941-9e8a-9f1c07125868" providerId="ADAL" clId="{403EDB07-4C5C-46E9-9D15-427776EC3CA6}" dt="2023-01-16T14:26:45.450" v="4719" actId="1035"/>
          <ac:picMkLst>
            <pc:docMk/>
            <pc:sldMk cId="2137736822" sldId="274"/>
            <ac:picMk id="24" creationId="{4F89D53F-96F5-4807-A67A-62AA722174FD}"/>
          </ac:picMkLst>
        </pc:picChg>
        <pc:picChg chg="mod">
          <ac:chgData name="Maci Wilson" userId="c9ba7705-94f4-4941-9e8a-9f1c07125868" providerId="ADAL" clId="{403EDB07-4C5C-46E9-9D15-427776EC3CA6}" dt="2023-01-16T14:26:45.450" v="4719" actId="1035"/>
          <ac:picMkLst>
            <pc:docMk/>
            <pc:sldMk cId="2137736822" sldId="274"/>
            <ac:picMk id="25" creationId="{BAA6B67F-89BC-4EC7-AC83-6BFEC322026D}"/>
          </ac:picMkLst>
        </pc:picChg>
        <pc:picChg chg="mod">
          <ac:chgData name="Maci Wilson" userId="c9ba7705-94f4-4941-9e8a-9f1c07125868" providerId="ADAL" clId="{403EDB07-4C5C-46E9-9D15-427776EC3CA6}" dt="2023-01-16T14:26:45.450" v="4719" actId="1035"/>
          <ac:picMkLst>
            <pc:docMk/>
            <pc:sldMk cId="2137736822" sldId="274"/>
            <ac:picMk id="29" creationId="{49601459-90AA-453D-8C5F-E21F076E523F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8:50.255" v="5674"/>
        <pc:sldMkLst>
          <pc:docMk/>
          <pc:sldMk cId="221821370" sldId="275"/>
        </pc:sldMkLst>
        <pc:spChg chg="mod">
          <ac:chgData name="Maci Wilson" userId="c9ba7705-94f4-4941-9e8a-9f1c07125868" providerId="ADAL" clId="{403EDB07-4C5C-46E9-9D15-427776EC3CA6}" dt="2023-01-13T20:18:10.533" v="1251" actId="1035"/>
          <ac:spMkLst>
            <pc:docMk/>
            <pc:sldMk cId="221821370" sldId="275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6T14:31:50.115" v="5383" actId="20577"/>
          <ac:spMkLst>
            <pc:docMk/>
            <pc:sldMk cId="221821370" sldId="275"/>
            <ac:spMk id="8" creationId="{CE7DC52B-CC70-4061-93ED-F4C2DD548EB5}"/>
          </ac:spMkLst>
        </pc:spChg>
        <pc:picChg chg="add del mod">
          <ac:chgData name="Maci Wilson" userId="c9ba7705-94f4-4941-9e8a-9f1c07125868" providerId="ADAL" clId="{403EDB07-4C5C-46E9-9D15-427776EC3CA6}" dt="2023-01-30T15:28:50.255" v="5674"/>
          <ac:picMkLst>
            <pc:docMk/>
            <pc:sldMk cId="221821370" sldId="275"/>
            <ac:picMk id="2" creationId="{E851A0CD-A39B-E493-323B-48189BAFAEEC}"/>
          </ac:picMkLst>
        </pc:picChg>
        <pc:picChg chg="del">
          <ac:chgData name="Maci Wilson" userId="c9ba7705-94f4-4941-9e8a-9f1c07125868" providerId="ADAL" clId="{403EDB07-4C5C-46E9-9D15-427776EC3CA6}" dt="2023-01-13T20:17:10.198" v="1227" actId="478"/>
          <ac:picMkLst>
            <pc:docMk/>
            <pc:sldMk cId="221821370" sldId="275"/>
            <ac:picMk id="4" creationId="{DEC16E6E-D8C9-4033-A10C-3885F2F9E811}"/>
          </ac:picMkLst>
        </pc:picChg>
        <pc:picChg chg="add mod">
          <ac:chgData name="Maci Wilson" userId="c9ba7705-94f4-4941-9e8a-9f1c07125868" providerId="ADAL" clId="{403EDB07-4C5C-46E9-9D15-427776EC3CA6}" dt="2023-01-13T20:17:56.608" v="1233" actId="1076"/>
          <ac:picMkLst>
            <pc:docMk/>
            <pc:sldMk cId="221821370" sldId="275"/>
            <ac:picMk id="5" creationId="{678290B4-660C-BAAD-EC06-9159FE7B96B5}"/>
          </ac:picMkLst>
        </pc:picChg>
        <pc:picChg chg="mod">
          <ac:chgData name="Maci Wilson" userId="c9ba7705-94f4-4941-9e8a-9f1c07125868" providerId="ADAL" clId="{403EDB07-4C5C-46E9-9D15-427776EC3CA6}" dt="2023-01-16T14:31:06.215" v="5351" actId="1036"/>
          <ac:picMkLst>
            <pc:docMk/>
            <pc:sldMk cId="221821370" sldId="275"/>
            <ac:picMk id="7" creationId="{97BCD0F8-A786-4291-BAB3-D20CD28EBC42}"/>
          </ac:picMkLst>
        </pc:picChg>
        <pc:picChg chg="mod">
          <ac:chgData name="Maci Wilson" userId="c9ba7705-94f4-4941-9e8a-9f1c07125868" providerId="ADAL" clId="{403EDB07-4C5C-46E9-9D15-427776EC3CA6}" dt="2023-01-16T14:31:06.215" v="5351" actId="1036"/>
          <ac:picMkLst>
            <pc:docMk/>
            <pc:sldMk cId="221821370" sldId="275"/>
            <ac:picMk id="13" creationId="{E503BBAF-8431-4E6B-83A0-A16560F14B95}"/>
          </ac:picMkLst>
        </pc:picChg>
        <pc:picChg chg="mod">
          <ac:chgData name="Maci Wilson" userId="c9ba7705-94f4-4941-9e8a-9f1c07125868" providerId="ADAL" clId="{403EDB07-4C5C-46E9-9D15-427776EC3CA6}" dt="2023-01-16T14:31:06.215" v="5351" actId="1036"/>
          <ac:picMkLst>
            <pc:docMk/>
            <pc:sldMk cId="221821370" sldId="275"/>
            <ac:picMk id="14" creationId="{AB9EE074-D188-455F-B786-2F9D254C3B01}"/>
          </ac:picMkLst>
        </pc:picChg>
        <pc:picChg chg="mod">
          <ac:chgData name="Maci Wilson" userId="c9ba7705-94f4-4941-9e8a-9f1c07125868" providerId="ADAL" clId="{403EDB07-4C5C-46E9-9D15-427776EC3CA6}" dt="2023-01-16T14:31:06.215" v="5351" actId="1036"/>
          <ac:picMkLst>
            <pc:docMk/>
            <pc:sldMk cId="221821370" sldId="275"/>
            <ac:picMk id="15" creationId="{A91D9EC4-A32C-4EB8-857C-94AC7F0A5246}"/>
          </ac:picMkLst>
        </pc:picChg>
        <pc:picChg chg="mod">
          <ac:chgData name="Maci Wilson" userId="c9ba7705-94f4-4941-9e8a-9f1c07125868" providerId="ADAL" clId="{403EDB07-4C5C-46E9-9D15-427776EC3CA6}" dt="2023-01-16T14:31:06.215" v="5351" actId="1036"/>
          <ac:picMkLst>
            <pc:docMk/>
            <pc:sldMk cId="221821370" sldId="275"/>
            <ac:picMk id="18" creationId="{DC2189CA-59E7-48E0-BFA7-B59D8FBB65A0}"/>
          </ac:picMkLst>
        </pc:picChg>
        <pc:picChg chg="mod">
          <ac:chgData name="Maci Wilson" userId="c9ba7705-94f4-4941-9e8a-9f1c07125868" providerId="ADAL" clId="{403EDB07-4C5C-46E9-9D15-427776EC3CA6}" dt="2023-01-16T14:31:06.215" v="5351" actId="1036"/>
          <ac:picMkLst>
            <pc:docMk/>
            <pc:sldMk cId="221821370" sldId="275"/>
            <ac:picMk id="19" creationId="{68A5DF38-2F51-44C9-BB40-D3E877F16041}"/>
          </ac:picMkLst>
        </pc:picChg>
        <pc:picChg chg="mod">
          <ac:chgData name="Maci Wilson" userId="c9ba7705-94f4-4941-9e8a-9f1c07125868" providerId="ADAL" clId="{403EDB07-4C5C-46E9-9D15-427776EC3CA6}" dt="2023-01-16T14:31:02.689" v="5341" actId="1035"/>
          <ac:picMkLst>
            <pc:docMk/>
            <pc:sldMk cId="221821370" sldId="275"/>
            <ac:picMk id="20" creationId="{5A13BFAB-1B6F-4B5F-8384-D46CCC42C44A}"/>
          </ac:picMkLst>
        </pc:picChg>
        <pc:picChg chg="mod">
          <ac:chgData name="Maci Wilson" userId="c9ba7705-94f4-4941-9e8a-9f1c07125868" providerId="ADAL" clId="{403EDB07-4C5C-46E9-9D15-427776EC3CA6}" dt="2023-01-16T14:31:02.689" v="5341" actId="1035"/>
          <ac:picMkLst>
            <pc:docMk/>
            <pc:sldMk cId="221821370" sldId="275"/>
            <ac:picMk id="21" creationId="{CDF0E9E9-1E5D-408B-AA97-9D53D78E869E}"/>
          </ac:picMkLst>
        </pc:picChg>
        <pc:picChg chg="mod">
          <ac:chgData name="Maci Wilson" userId="c9ba7705-94f4-4941-9e8a-9f1c07125868" providerId="ADAL" clId="{403EDB07-4C5C-46E9-9D15-427776EC3CA6}" dt="2023-01-16T14:31:02.689" v="5341" actId="1035"/>
          <ac:picMkLst>
            <pc:docMk/>
            <pc:sldMk cId="221821370" sldId="275"/>
            <ac:picMk id="22" creationId="{AB62FAD1-16CC-4AF4-83DA-2A3FFCEDCA73}"/>
          </ac:picMkLst>
        </pc:picChg>
        <pc:picChg chg="mod">
          <ac:chgData name="Maci Wilson" userId="c9ba7705-94f4-4941-9e8a-9f1c07125868" providerId="ADAL" clId="{403EDB07-4C5C-46E9-9D15-427776EC3CA6}" dt="2023-01-16T14:31:02.689" v="5341" actId="1035"/>
          <ac:picMkLst>
            <pc:docMk/>
            <pc:sldMk cId="221821370" sldId="275"/>
            <ac:picMk id="23" creationId="{7396218F-73AA-4601-A3F4-96530CB91F72}"/>
          </ac:picMkLst>
        </pc:picChg>
        <pc:picChg chg="mod">
          <ac:chgData name="Maci Wilson" userId="c9ba7705-94f4-4941-9e8a-9f1c07125868" providerId="ADAL" clId="{403EDB07-4C5C-46E9-9D15-427776EC3CA6}" dt="2023-01-16T14:31:02.689" v="5341" actId="1035"/>
          <ac:picMkLst>
            <pc:docMk/>
            <pc:sldMk cId="221821370" sldId="275"/>
            <ac:picMk id="24" creationId="{11C601CE-0BD5-4201-AE9A-38D12E579DA6}"/>
          </ac:picMkLst>
        </pc:picChg>
        <pc:picChg chg="mod">
          <ac:chgData name="Maci Wilson" userId="c9ba7705-94f4-4941-9e8a-9f1c07125868" providerId="ADAL" clId="{403EDB07-4C5C-46E9-9D15-427776EC3CA6}" dt="2023-01-16T14:31:02.689" v="5341" actId="1035"/>
          <ac:picMkLst>
            <pc:docMk/>
            <pc:sldMk cId="221821370" sldId="275"/>
            <ac:picMk id="25" creationId="{7C54891E-9F75-4E75-B749-9B70835C819D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8:49.983" v="5673"/>
        <pc:sldMkLst>
          <pc:docMk/>
          <pc:sldMk cId="4047247795" sldId="276"/>
        </pc:sldMkLst>
        <pc:spChg chg="mod">
          <ac:chgData name="Maci Wilson" userId="c9ba7705-94f4-4941-9e8a-9f1c07125868" providerId="ADAL" clId="{403EDB07-4C5C-46E9-9D15-427776EC3CA6}" dt="2023-01-13T20:18:40.683" v="1275" actId="1038"/>
          <ac:spMkLst>
            <pc:docMk/>
            <pc:sldMk cId="4047247795" sldId="276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6T14:29:14.602" v="5322" actId="20577"/>
          <ac:spMkLst>
            <pc:docMk/>
            <pc:sldMk cId="4047247795" sldId="276"/>
            <ac:spMk id="8" creationId="{CE7DC52B-CC70-4061-93ED-F4C2DD548EB5}"/>
          </ac:spMkLst>
        </pc:spChg>
        <pc:picChg chg="add del mod">
          <ac:chgData name="Maci Wilson" userId="c9ba7705-94f4-4941-9e8a-9f1c07125868" providerId="ADAL" clId="{403EDB07-4C5C-46E9-9D15-427776EC3CA6}" dt="2023-01-30T15:28:49.983" v="5673"/>
          <ac:picMkLst>
            <pc:docMk/>
            <pc:sldMk cId="4047247795" sldId="276"/>
            <ac:picMk id="2" creationId="{603F6420-620B-3E89-E7E7-81D5E0A74EB1}"/>
          </ac:picMkLst>
        </pc:picChg>
        <pc:picChg chg="mod">
          <ac:chgData name="Maci Wilson" userId="c9ba7705-94f4-4941-9e8a-9f1c07125868" providerId="ADAL" clId="{403EDB07-4C5C-46E9-9D15-427776EC3CA6}" dt="2023-01-13T20:18:48.335" v="1278" actId="1076"/>
          <ac:picMkLst>
            <pc:docMk/>
            <pc:sldMk cId="4047247795" sldId="276"/>
            <ac:picMk id="4" creationId="{00049A3C-679C-49D5-AA72-9917F900EADC}"/>
          </ac:picMkLst>
        </pc:picChg>
        <pc:picChg chg="mod">
          <ac:chgData name="Maci Wilson" userId="c9ba7705-94f4-4941-9e8a-9f1c07125868" providerId="ADAL" clId="{403EDB07-4C5C-46E9-9D15-427776EC3CA6}" dt="2023-01-13T20:18:46.047" v="1277" actId="1076"/>
          <ac:picMkLst>
            <pc:docMk/>
            <pc:sldMk cId="4047247795" sldId="276"/>
            <ac:picMk id="5" creationId="{7C7EB0CE-0AA0-01FB-411A-1A53B4815C82}"/>
          </ac:picMkLst>
        </pc:picChg>
        <pc:picChg chg="del">
          <ac:chgData name="Maci Wilson" userId="c9ba7705-94f4-4941-9e8a-9f1c07125868" providerId="ADAL" clId="{403EDB07-4C5C-46E9-9D15-427776EC3CA6}" dt="2023-01-13T19:29:49.498" v="31" actId="478"/>
          <ac:picMkLst>
            <pc:docMk/>
            <pc:sldMk cId="4047247795" sldId="276"/>
            <ac:picMk id="6" creationId="{7123D6D9-888A-80F5-4F8D-E371764ECD01}"/>
          </ac:picMkLst>
        </pc:picChg>
        <pc:picChg chg="mod">
          <ac:chgData name="Maci Wilson" userId="c9ba7705-94f4-4941-9e8a-9f1c07125868" providerId="ADAL" clId="{403EDB07-4C5C-46E9-9D15-427776EC3CA6}" dt="2023-01-16T14:29:19.855" v="5331" actId="1035"/>
          <ac:picMkLst>
            <pc:docMk/>
            <pc:sldMk cId="4047247795" sldId="276"/>
            <ac:picMk id="7" creationId="{97BCD0F8-A786-4291-BAB3-D20CD28EBC42}"/>
          </ac:picMkLst>
        </pc:picChg>
        <pc:picChg chg="mod">
          <ac:chgData name="Maci Wilson" userId="c9ba7705-94f4-4941-9e8a-9f1c07125868" providerId="ADAL" clId="{403EDB07-4C5C-46E9-9D15-427776EC3CA6}" dt="2023-01-16T14:29:19.855" v="5331" actId="1035"/>
          <ac:picMkLst>
            <pc:docMk/>
            <pc:sldMk cId="4047247795" sldId="276"/>
            <ac:picMk id="13" creationId="{E503BBAF-8431-4E6B-83A0-A16560F14B95}"/>
          </ac:picMkLst>
        </pc:picChg>
        <pc:picChg chg="mod">
          <ac:chgData name="Maci Wilson" userId="c9ba7705-94f4-4941-9e8a-9f1c07125868" providerId="ADAL" clId="{403EDB07-4C5C-46E9-9D15-427776EC3CA6}" dt="2023-01-16T14:29:19.855" v="5331" actId="1035"/>
          <ac:picMkLst>
            <pc:docMk/>
            <pc:sldMk cId="4047247795" sldId="276"/>
            <ac:picMk id="14" creationId="{AB9EE074-D188-455F-B786-2F9D254C3B01}"/>
          </ac:picMkLst>
        </pc:picChg>
        <pc:picChg chg="mod">
          <ac:chgData name="Maci Wilson" userId="c9ba7705-94f4-4941-9e8a-9f1c07125868" providerId="ADAL" clId="{403EDB07-4C5C-46E9-9D15-427776EC3CA6}" dt="2023-01-16T14:29:22.465" v="5332" actId="1035"/>
          <ac:picMkLst>
            <pc:docMk/>
            <pc:sldMk cId="4047247795" sldId="276"/>
            <ac:picMk id="15" creationId="{A91D9EC4-A32C-4EB8-857C-94AC7F0A5246}"/>
          </ac:picMkLst>
        </pc:picChg>
        <pc:picChg chg="mod">
          <ac:chgData name="Maci Wilson" userId="c9ba7705-94f4-4941-9e8a-9f1c07125868" providerId="ADAL" clId="{403EDB07-4C5C-46E9-9D15-427776EC3CA6}" dt="2023-01-16T14:29:22.465" v="5332" actId="1035"/>
          <ac:picMkLst>
            <pc:docMk/>
            <pc:sldMk cId="4047247795" sldId="276"/>
            <ac:picMk id="18" creationId="{DC2189CA-59E7-48E0-BFA7-B59D8FBB65A0}"/>
          </ac:picMkLst>
        </pc:picChg>
        <pc:picChg chg="mod">
          <ac:chgData name="Maci Wilson" userId="c9ba7705-94f4-4941-9e8a-9f1c07125868" providerId="ADAL" clId="{403EDB07-4C5C-46E9-9D15-427776EC3CA6}" dt="2023-01-16T14:29:22.465" v="5332" actId="1035"/>
          <ac:picMkLst>
            <pc:docMk/>
            <pc:sldMk cId="4047247795" sldId="276"/>
            <ac:picMk id="19" creationId="{68A5DF38-2F51-44C9-BB40-D3E877F16041}"/>
          </ac:picMkLst>
        </pc:picChg>
        <pc:picChg chg="mod">
          <ac:chgData name="Maci Wilson" userId="c9ba7705-94f4-4941-9e8a-9f1c07125868" providerId="ADAL" clId="{403EDB07-4C5C-46E9-9D15-427776EC3CA6}" dt="2023-01-16T14:29:19.855" v="5331" actId="1035"/>
          <ac:picMkLst>
            <pc:docMk/>
            <pc:sldMk cId="4047247795" sldId="276"/>
            <ac:picMk id="27" creationId="{5C19E9C0-8BED-4144-996A-77AE73D81252}"/>
          </ac:picMkLst>
        </pc:picChg>
        <pc:picChg chg="mod">
          <ac:chgData name="Maci Wilson" userId="c9ba7705-94f4-4941-9e8a-9f1c07125868" providerId="ADAL" clId="{403EDB07-4C5C-46E9-9D15-427776EC3CA6}" dt="2023-01-16T14:29:19.855" v="5331" actId="1035"/>
          <ac:picMkLst>
            <pc:docMk/>
            <pc:sldMk cId="4047247795" sldId="276"/>
            <ac:picMk id="28" creationId="{CB94557C-0AF0-45DD-AB94-F8292060FD8B}"/>
          </ac:picMkLst>
        </pc:picChg>
        <pc:picChg chg="mod">
          <ac:chgData name="Maci Wilson" userId="c9ba7705-94f4-4941-9e8a-9f1c07125868" providerId="ADAL" clId="{403EDB07-4C5C-46E9-9D15-427776EC3CA6}" dt="2023-01-16T14:29:19.855" v="5331" actId="1035"/>
          <ac:picMkLst>
            <pc:docMk/>
            <pc:sldMk cId="4047247795" sldId="276"/>
            <ac:picMk id="29" creationId="{2C01877E-B16C-4636-9639-B35B642901CA}"/>
          </ac:picMkLst>
        </pc:picChg>
        <pc:picChg chg="mod">
          <ac:chgData name="Maci Wilson" userId="c9ba7705-94f4-4941-9e8a-9f1c07125868" providerId="ADAL" clId="{403EDB07-4C5C-46E9-9D15-427776EC3CA6}" dt="2023-01-16T14:29:19.855" v="5331" actId="1035"/>
          <ac:picMkLst>
            <pc:docMk/>
            <pc:sldMk cId="4047247795" sldId="276"/>
            <ac:picMk id="30" creationId="{726A68AC-9CC2-4F97-96DC-C0E38BE4FA07}"/>
          </ac:picMkLst>
        </pc:picChg>
        <pc:picChg chg="mod">
          <ac:chgData name="Maci Wilson" userId="c9ba7705-94f4-4941-9e8a-9f1c07125868" providerId="ADAL" clId="{403EDB07-4C5C-46E9-9D15-427776EC3CA6}" dt="2023-01-16T14:29:19.855" v="5331" actId="1035"/>
          <ac:picMkLst>
            <pc:docMk/>
            <pc:sldMk cId="4047247795" sldId="276"/>
            <ac:picMk id="31" creationId="{28BDE65F-F1EA-4D49-969C-A5D9D7DBCD5D}"/>
          </ac:picMkLst>
        </pc:picChg>
        <pc:picChg chg="mod">
          <ac:chgData name="Maci Wilson" userId="c9ba7705-94f4-4941-9e8a-9f1c07125868" providerId="ADAL" clId="{403EDB07-4C5C-46E9-9D15-427776EC3CA6}" dt="2023-01-16T14:29:19.855" v="5331" actId="1035"/>
          <ac:picMkLst>
            <pc:docMk/>
            <pc:sldMk cId="4047247795" sldId="276"/>
            <ac:picMk id="32" creationId="{72F6688A-7658-48E0-A03C-8DF0C0B5EC0E}"/>
          </ac:picMkLst>
        </pc:picChg>
      </pc:sldChg>
      <pc:sldChg chg="addSp delSp modSp mod setBg">
        <pc:chgData name="Maci Wilson" userId="c9ba7705-94f4-4941-9e8a-9f1c07125868" providerId="ADAL" clId="{403EDB07-4C5C-46E9-9D15-427776EC3CA6}" dt="2023-01-30T15:28:50.518" v="5675"/>
        <pc:sldMkLst>
          <pc:docMk/>
          <pc:sldMk cId="3344314127" sldId="277"/>
        </pc:sldMkLst>
        <pc:spChg chg="mod">
          <ac:chgData name="Maci Wilson" userId="c9ba7705-94f4-4941-9e8a-9f1c07125868" providerId="ADAL" clId="{403EDB07-4C5C-46E9-9D15-427776EC3CA6}" dt="2023-01-13T20:15:34.601" v="1225" actId="1035"/>
          <ac:spMkLst>
            <pc:docMk/>
            <pc:sldMk cId="3344314127" sldId="277"/>
            <ac:spMk id="3" creationId="{5EA325F2-7A9D-4CD2-BC2A-E62618D9D0D9}"/>
          </ac:spMkLst>
        </pc:spChg>
        <pc:spChg chg="mod">
          <ac:chgData name="Maci Wilson" userId="c9ba7705-94f4-4941-9e8a-9f1c07125868" providerId="ADAL" clId="{403EDB07-4C5C-46E9-9D15-427776EC3CA6}" dt="2023-01-13T20:15:34.601" v="1225" actId="1035"/>
          <ac:spMkLst>
            <pc:docMk/>
            <pc:sldMk cId="3344314127" sldId="277"/>
            <ac:spMk id="8" creationId="{CE7DC52B-CC70-4061-93ED-F4C2DD548EB5}"/>
          </ac:spMkLst>
        </pc:spChg>
        <pc:picChg chg="del">
          <ac:chgData name="Maci Wilson" userId="c9ba7705-94f4-4941-9e8a-9f1c07125868" providerId="ADAL" clId="{403EDB07-4C5C-46E9-9D15-427776EC3CA6}" dt="2023-01-13T19:29:46.241" v="30" actId="478"/>
          <ac:picMkLst>
            <pc:docMk/>
            <pc:sldMk cId="3344314127" sldId="277"/>
            <ac:picMk id="2" creationId="{1C08DD5C-6DCB-9D9C-2353-0AECE9760143}"/>
          </ac:picMkLst>
        </pc:picChg>
        <pc:picChg chg="add del mod">
          <ac:chgData name="Maci Wilson" userId="c9ba7705-94f4-4941-9e8a-9f1c07125868" providerId="ADAL" clId="{403EDB07-4C5C-46E9-9D15-427776EC3CA6}" dt="2023-01-30T15:28:50.518" v="5675"/>
          <ac:picMkLst>
            <pc:docMk/>
            <pc:sldMk cId="3344314127" sldId="277"/>
            <ac:picMk id="2" creationId="{C772C394-06D8-5616-0CF0-2B9BB30475DF}"/>
          </ac:picMkLst>
        </pc:picChg>
        <pc:picChg chg="mod">
          <ac:chgData name="Maci Wilson" userId="c9ba7705-94f4-4941-9e8a-9f1c07125868" providerId="ADAL" clId="{403EDB07-4C5C-46E9-9D15-427776EC3CA6}" dt="2023-01-30T15:28:49.731" v="5672" actId="1076"/>
          <ac:picMkLst>
            <pc:docMk/>
            <pc:sldMk cId="3344314127" sldId="277"/>
            <ac:picMk id="5" creationId="{706A0051-6BA3-4D78-B2ED-1BFA5E15FC5A}"/>
          </ac:picMkLst>
        </pc:picChg>
        <pc:picChg chg="mod">
          <ac:chgData name="Maci Wilson" userId="c9ba7705-94f4-4941-9e8a-9f1c07125868" providerId="ADAL" clId="{403EDB07-4C5C-46E9-9D15-427776EC3CA6}" dt="2023-01-13T20:19:47.031" v="1287" actId="14100"/>
          <ac:picMkLst>
            <pc:docMk/>
            <pc:sldMk cId="3344314127" sldId="277"/>
            <ac:picMk id="7" creationId="{97BCD0F8-A786-4291-BAB3-D20CD28EBC42}"/>
          </ac:picMkLst>
        </pc:picChg>
        <pc:picChg chg="mod">
          <ac:chgData name="Maci Wilson" userId="c9ba7705-94f4-4941-9e8a-9f1c07125868" providerId="ADAL" clId="{403EDB07-4C5C-46E9-9D15-427776EC3CA6}" dt="2023-01-16T14:26:59.318" v="4735" actId="1037"/>
          <ac:picMkLst>
            <pc:docMk/>
            <pc:sldMk cId="3344314127" sldId="277"/>
            <ac:picMk id="13" creationId="{E503BBAF-8431-4E6B-83A0-A16560F14B95}"/>
          </ac:picMkLst>
        </pc:picChg>
        <pc:picChg chg="mod">
          <ac:chgData name="Maci Wilson" userId="c9ba7705-94f4-4941-9e8a-9f1c07125868" providerId="ADAL" clId="{403EDB07-4C5C-46E9-9D15-427776EC3CA6}" dt="2023-01-16T14:27:02.670" v="4755" actId="1037"/>
          <ac:picMkLst>
            <pc:docMk/>
            <pc:sldMk cId="3344314127" sldId="277"/>
            <ac:picMk id="14" creationId="{AB9EE074-D188-455F-B786-2F9D254C3B01}"/>
          </ac:picMkLst>
        </pc:picChg>
        <pc:picChg chg="mod">
          <ac:chgData name="Maci Wilson" userId="c9ba7705-94f4-4941-9e8a-9f1c07125868" providerId="ADAL" clId="{403EDB07-4C5C-46E9-9D15-427776EC3CA6}" dt="2023-01-16T14:27:15.112" v="4780" actId="1036"/>
          <ac:picMkLst>
            <pc:docMk/>
            <pc:sldMk cId="3344314127" sldId="277"/>
            <ac:picMk id="27" creationId="{93404022-6CCE-47A2-ACF2-F2831E01CB18}"/>
          </ac:picMkLst>
        </pc:picChg>
        <pc:picChg chg="mod">
          <ac:chgData name="Maci Wilson" userId="c9ba7705-94f4-4941-9e8a-9f1c07125868" providerId="ADAL" clId="{403EDB07-4C5C-46E9-9D15-427776EC3CA6}" dt="2023-01-16T14:27:21.686" v="4816" actId="1036"/>
          <ac:picMkLst>
            <pc:docMk/>
            <pc:sldMk cId="3344314127" sldId="277"/>
            <ac:picMk id="28" creationId="{2DC3D30E-CC4F-4FB8-A61C-348E34A5A24B}"/>
          </ac:picMkLst>
        </pc:picChg>
        <pc:picChg chg="mod">
          <ac:chgData name="Maci Wilson" userId="c9ba7705-94f4-4941-9e8a-9f1c07125868" providerId="ADAL" clId="{403EDB07-4C5C-46E9-9D15-427776EC3CA6}" dt="2023-01-16T14:27:25.985" v="4845" actId="1036"/>
          <ac:picMkLst>
            <pc:docMk/>
            <pc:sldMk cId="3344314127" sldId="277"/>
            <ac:picMk id="29" creationId="{90A03ED3-3B4C-45A0-805A-DD6FA7B36123}"/>
          </ac:picMkLst>
        </pc:picChg>
        <pc:picChg chg="mod">
          <ac:chgData name="Maci Wilson" userId="c9ba7705-94f4-4941-9e8a-9f1c07125868" providerId="ADAL" clId="{403EDB07-4C5C-46E9-9D15-427776EC3CA6}" dt="2023-01-13T21:08:28.610" v="1379" actId="14826"/>
          <ac:picMkLst>
            <pc:docMk/>
            <pc:sldMk cId="3344314127" sldId="277"/>
            <ac:picMk id="30" creationId="{9FE270B1-913D-4B3B-9021-4603467E6BE9}"/>
          </ac:picMkLst>
        </pc:picChg>
        <pc:picChg chg="mod">
          <ac:chgData name="Maci Wilson" userId="c9ba7705-94f4-4941-9e8a-9f1c07125868" providerId="ADAL" clId="{403EDB07-4C5C-46E9-9D15-427776EC3CA6}" dt="2023-01-16T14:27:31.330" v="4869" actId="1037"/>
          <ac:picMkLst>
            <pc:docMk/>
            <pc:sldMk cId="3344314127" sldId="277"/>
            <ac:picMk id="31" creationId="{0BC3BD9C-4BE6-4AD0-9AD8-CC5DFFFBDD37}"/>
          </ac:picMkLst>
        </pc:picChg>
        <pc:picChg chg="mod">
          <ac:chgData name="Maci Wilson" userId="c9ba7705-94f4-4941-9e8a-9f1c07125868" providerId="ADAL" clId="{403EDB07-4C5C-46E9-9D15-427776EC3CA6}" dt="2023-01-16T14:27:33.777" v="4889" actId="1038"/>
          <ac:picMkLst>
            <pc:docMk/>
            <pc:sldMk cId="3344314127" sldId="277"/>
            <ac:picMk id="32" creationId="{62A6189D-0C2A-420D-A883-B24D3013C602}"/>
          </ac:picMkLst>
        </pc:picChg>
      </pc:sldChg>
      <pc:sldMasterChg chg="setBg modSldLayout">
        <pc:chgData name="Maci Wilson" userId="c9ba7705-94f4-4941-9e8a-9f1c07125868" providerId="ADAL" clId="{403EDB07-4C5C-46E9-9D15-427776EC3CA6}" dt="2023-01-13T19:30:20.699" v="59"/>
        <pc:sldMasterMkLst>
          <pc:docMk/>
          <pc:sldMasterMk cId="1565337574" sldId="2147483648"/>
        </pc:sldMasterMkLst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1966036447" sldId="2147483649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1935530853" sldId="2147483650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1828364458" sldId="2147483651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1509928518" sldId="2147483653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1309106810" sldId="2147483654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809611375" sldId="2147483660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526567414" sldId="2147483662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114412957" sldId="2147483667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4102532527" sldId="2147483668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2408348538" sldId="2147483669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4261833377" sldId="2147483670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3559123357" sldId="2147483671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768021517" sldId="2147483672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1726047705" sldId="2147483673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3653207624" sldId="2147483674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1229157464" sldId="2147483675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669593623" sldId="2147483676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1479871884" sldId="2147483677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897054596" sldId="2147483678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1163980351" sldId="2147483679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1641162368" sldId="2147483680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2046297304" sldId="2147483682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3013157679" sldId="2147483683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1772765757" sldId="2147483684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706827135" sldId="2147483685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1611811041" sldId="2147483686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341798795" sldId="2147483687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4231680191" sldId="2147483688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1867728691" sldId="2147483690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3432081559" sldId="2147483692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115988945" sldId="2147483693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4200028303" sldId="2147483694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1985006598" sldId="2147483695"/>
          </pc:sldLayoutMkLst>
        </pc:sldLayoutChg>
        <pc:sldLayoutChg chg="setBg">
          <pc:chgData name="Maci Wilson" userId="c9ba7705-94f4-4941-9e8a-9f1c07125868" providerId="ADAL" clId="{403EDB07-4C5C-46E9-9D15-427776EC3CA6}" dt="2023-01-13T19:30:20.699" v="59"/>
          <pc:sldLayoutMkLst>
            <pc:docMk/>
            <pc:sldMasterMk cId="1565337574" sldId="2147483648"/>
            <pc:sldLayoutMk cId="3866012037" sldId="214748369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1E0C90-1D4B-4894-A52F-6A61A8782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C6E43D-3065-44B8-88CF-754AF46FCB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46A32-BF80-4EEB-9349-9686B10A492B}" type="datetimeFigureOut">
              <a:rPr lang="ru-RU" smtClean="0"/>
              <a:t>05.10.2023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C3A23-7175-4E59-B38B-B4E81F5213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400A4-4A42-4A50-BC86-D7DA38EF2A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42A9F-EB4A-4976-901B-F47991B5E1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7907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A9E41-F7BA-42D1-923E-C3B58F2FDEC1}" type="datetimeFigureOut">
              <a:rPr lang="ru-RU" smtClean="0"/>
              <a:t>05.10.2023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C6CC0-914F-4A6F-B8FE-1137B7ABBB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5645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0364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4D017-0A70-4D48-AAEC-419979E1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4596-3085-4BB2-8F53-0564AA69708A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BC7E7-6231-47E3-8EF5-B694048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F16B4-2B81-4254-9C13-836431B5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1015CF-499A-4BBE-9753-C58924478363}"/>
              </a:ext>
            </a:extLst>
          </p:cNvPr>
          <p:cNvSpPr/>
          <p:nvPr userDrawn="1"/>
        </p:nvSpPr>
        <p:spPr>
          <a:xfrm>
            <a:off x="1810787" y="2541781"/>
            <a:ext cx="2322576" cy="2322576"/>
          </a:xfrm>
          <a:prstGeom prst="ellipse">
            <a:avLst/>
          </a:pr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>
                  <a:lumMod val="75000"/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25F4982-38CF-44F1-8F23-63FB784DDB3F}"/>
              </a:ext>
            </a:extLst>
          </p:cNvPr>
          <p:cNvSpPr/>
          <p:nvPr userDrawn="1"/>
        </p:nvSpPr>
        <p:spPr>
          <a:xfrm>
            <a:off x="3997452" y="2200193"/>
            <a:ext cx="3008376" cy="3008376"/>
          </a:xfrm>
          <a:prstGeom prst="ellipse">
            <a:avLst/>
          </a:prstGeom>
          <a:gradFill>
            <a:gsLst>
              <a:gs pos="100000">
                <a:schemeClr val="bg2">
                  <a:lumMod val="75000"/>
                  <a:alpha val="20000"/>
                </a:schemeClr>
              </a:gs>
              <a:gs pos="0">
                <a:schemeClr val="tx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9E2742-0CF7-4498-9804-D4E1B556238F}"/>
              </a:ext>
            </a:extLst>
          </p:cNvPr>
          <p:cNvSpPr/>
          <p:nvPr userDrawn="1"/>
        </p:nvSpPr>
        <p:spPr>
          <a:xfrm>
            <a:off x="6869918" y="1978150"/>
            <a:ext cx="3511296" cy="3511296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BA84852-3669-4ADB-BADA-A7F54196B2B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73295" y="30711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32ADE7C-CB58-4543-8A89-D1BAA23B59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0075" y="5649340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EF70025-7AF3-426D-AAE8-5D25E1A5CB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5887" y="3909381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48A1176-4AC8-4197-8737-21A26EC60370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62457" y="5674484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E48A353-E825-43A2-9268-3772DF852C93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7383566" y="5656692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89C6559-A412-4545-8BEA-9C8CF0E92D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2860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B7BFF13-EDBB-45CE-97A5-A148A3ACA7A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26786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4CFD8A3C-72E7-4646-94B5-3D08F2A9B98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03232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16E9923E-87D9-40DD-9F02-63A0EE936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27157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38ED511-212A-DA4E-98FC-496D7B92A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3F5D1F3-7B20-844A-AD7A-66AA1CAC2557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106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2875541"/>
            <a:ext cx="5653088" cy="272491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909018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2891583"/>
            <a:ext cx="6096000" cy="272491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3278541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3663631"/>
            <a:ext cx="4820533" cy="1618232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495790" y="3278541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95790" y="3663631"/>
            <a:ext cx="4820533" cy="1618232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833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AECFA43-CD95-4331-BDD6-DA02FC838900}"/>
              </a:ext>
            </a:extLst>
          </p:cNvPr>
          <p:cNvSpPr/>
          <p:nvPr userDrawn="1"/>
        </p:nvSpPr>
        <p:spPr>
          <a:xfrm>
            <a:off x="0" y="1426745"/>
            <a:ext cx="12192000" cy="498348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623"/>
            <a:ext cx="1080000" cy="234000"/>
          </a:xfrm>
        </p:spPr>
        <p:txBody>
          <a:bodyPr/>
          <a:lstStyle/>
          <a:p>
            <a:fld id="{011F8E8F-7A79-47A4-A23F-F3FD3E2A15F3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Picture Placeholder 11" descr="Competitors logos quadrant">
            <a:extLst>
              <a:ext uri="{FF2B5EF4-FFF2-40B4-BE49-F238E27FC236}">
                <a16:creationId xmlns:a16="http://schemas.microsoft.com/office/drawing/2014/main" id="{AA265DB5-0ACC-4872-94A9-E59194B1A49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271215" y="2800279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2</a:t>
            </a:r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3" name="Picture Placeholder 11" descr="Competitors logos quadrant">
            <a:extLst>
              <a:ext uri="{FF2B5EF4-FFF2-40B4-BE49-F238E27FC236}">
                <a16:creationId xmlns:a16="http://schemas.microsoft.com/office/drawing/2014/main" id="{D93F8F87-5281-4F40-82FC-A4B985EAFE8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366167" y="2237506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1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4" name="Picture Placeholder 11" descr="Competitors logos quadrant">
            <a:extLst>
              <a:ext uri="{FF2B5EF4-FFF2-40B4-BE49-F238E27FC236}">
                <a16:creationId xmlns:a16="http://schemas.microsoft.com/office/drawing/2014/main" id="{DEEA12AF-CE7B-41C2-8A17-EC693ECF8C3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872684" y="4678392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3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5" name="Picture Placeholder 11" descr="Competitors logos quadrant">
            <a:extLst>
              <a:ext uri="{FF2B5EF4-FFF2-40B4-BE49-F238E27FC236}">
                <a16:creationId xmlns:a16="http://schemas.microsoft.com/office/drawing/2014/main" id="{5F18F8B8-2496-4093-BFC7-531592943EB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636591" y="2856931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4</a:t>
            </a:r>
            <a:endParaRPr lang="en-US" dirty="0"/>
          </a:p>
          <a:p>
            <a:r>
              <a:rPr lang="en-US" dirty="0"/>
              <a:t>Logo</a:t>
            </a:r>
            <a:r>
              <a:rPr lang="ru-RU" dirty="0"/>
              <a:t>я</a:t>
            </a:r>
          </a:p>
        </p:txBody>
      </p:sp>
      <p:sp>
        <p:nvSpPr>
          <p:cNvPr id="28" name="Picture Placeholder 11" descr="Competitors logos quadrant">
            <a:extLst>
              <a:ext uri="{FF2B5EF4-FFF2-40B4-BE49-F238E27FC236}">
                <a16:creationId xmlns:a16="http://schemas.microsoft.com/office/drawing/2014/main" id="{7FA1C20D-8A7C-4FF1-8DFB-ECACC4C2BC6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8028" y="4783318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5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9" name="Picture Placeholder 11" descr="Competitors logos quadrant">
            <a:extLst>
              <a:ext uri="{FF2B5EF4-FFF2-40B4-BE49-F238E27FC236}">
                <a16:creationId xmlns:a16="http://schemas.microsoft.com/office/drawing/2014/main" id="{62CD1D6A-EBAA-473C-A87B-407D209FA4F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155216" y="4546154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6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7B05968-4C1C-466A-8E74-060D9E16DA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36613" y="3922337"/>
            <a:ext cx="2741612" cy="24888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More expensive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0E78D4-0FC2-422B-8A0E-4B77C857682A}"/>
              </a:ext>
            </a:extLst>
          </p:cNvPr>
          <p:cNvCxnSpPr/>
          <p:nvPr userDrawn="1"/>
        </p:nvCxnSpPr>
        <p:spPr>
          <a:xfrm>
            <a:off x="943519" y="3858087"/>
            <a:ext cx="10332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0420273-FFF6-4145-952E-E1EC3C641A9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162800" y="3876719"/>
            <a:ext cx="38664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14">
            <a:extLst>
              <a:ext uri="{FF2B5EF4-FFF2-40B4-BE49-F238E27FC236}">
                <a16:creationId xmlns:a16="http://schemas.microsoft.com/office/drawing/2014/main" id="{D916D7D1-7F63-4867-9C6C-31228BEAC6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64329" y="2259757"/>
            <a:ext cx="1463040" cy="987552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3D1C529-2673-461C-AD18-9EDFAA659C0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601699" y="3922337"/>
            <a:ext cx="2741612" cy="248888"/>
          </a:xfrm>
        </p:spPr>
        <p:txBody>
          <a:bodyPr>
            <a:noAutofit/>
          </a:bodyPr>
          <a:lstStyle>
            <a:lvl1pPr marL="0" indent="0" algn="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Less expensive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5900A478-228D-4DD3-985B-4DF3CC82896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18845" y="5880592"/>
            <a:ext cx="2741612" cy="248888"/>
          </a:xfr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Less convenient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4D00100-49AA-43BE-AF2F-0E9CEC49EAC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31544" y="1640745"/>
            <a:ext cx="2741612" cy="248888"/>
          </a:xfr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More convenient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123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092" y="1805693"/>
            <a:ext cx="3758184" cy="461772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582933"/>
            <a:ext cx="3758184" cy="384048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171453"/>
            <a:ext cx="3758184" cy="425196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2954554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3" y="3339644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8356757" y="2078801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56757" y="2463891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4594797" y="2512808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94797" y="2897898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A49833F3-6413-44EC-8040-14916325170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6613" y="3750523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2438" indent="-2857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452438" indent="-2857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ED92B51-6B31-41E1-908C-1D392F31AA4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356757" y="2874770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395288" indent="-228600">
              <a:buClr>
                <a:schemeClr val="bg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521B8C30-3AD9-43DC-A76C-342C3CD53A2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594797" y="3308777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339725" indent="-179388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BF6E52A-5DC5-8A44-8397-829FF33C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E3B0746-B135-6943-B0F2-D32EF8E8B428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489694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021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693014"/>
          </a:xfrm>
        </p:spPr>
        <p:txBody>
          <a:bodyPr lIns="36000" tIns="0" rIns="0" bIns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323804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495790" y="2323804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36613" y="2811998"/>
            <a:ext cx="4821237" cy="266065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495086" y="2811998"/>
            <a:ext cx="4821237" cy="266065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047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2230316"/>
            <a:ext cx="12192000" cy="3346704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4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4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EAB0330-0960-495D-9FAC-850DB0CAFF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6614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36614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57E6D8-B21E-4D49-AF8E-C735B517506B}"/>
              </a:ext>
            </a:extLst>
          </p:cNvPr>
          <p:cNvSpPr/>
          <p:nvPr userDrawn="1"/>
        </p:nvSpPr>
        <p:spPr>
          <a:xfrm>
            <a:off x="0" y="3623709"/>
            <a:ext cx="12192000" cy="54864"/>
          </a:xfrm>
          <a:prstGeom prst="rect">
            <a:avLst/>
          </a:prstGeom>
          <a:gradFill>
            <a:gsLst>
              <a:gs pos="100000">
                <a:srgbClr val="6D3B4F"/>
              </a:gs>
              <a:gs pos="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CECCEB-7C61-48C7-8F81-9ECE7ABA9E67}"/>
              </a:ext>
            </a:extLst>
          </p:cNvPr>
          <p:cNvSpPr/>
          <p:nvPr userDrawn="1"/>
        </p:nvSpPr>
        <p:spPr>
          <a:xfrm>
            <a:off x="852661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97F8095-EAF8-4F5A-B2A6-0476B8D2EAF0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588108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B58FA02-066D-4A4D-BFEA-4ABCF3B550B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88108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3A77CFD-3FEF-4E6F-BC4F-8ED7F101103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88108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D6E2C46-79E6-4C33-A9DE-9F0BE919969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588108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024487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024487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1BFD035-7AF1-47EA-9F1C-AE04879DA4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24487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3024487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212360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12360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4E2B5368-5C92-477C-B64A-0B1236EC471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12360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212360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613D924-E33A-4DAE-B253-E9668378EC73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7400234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4C346CE6-85D2-4744-ABBA-4EB5E51EB80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400234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D7E5C35-923C-473E-8BB9-F2F1AB3A2BB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400234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56DD156-6646-433D-ABE8-CB244D53D6C1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7400234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C33C4CE-CEA6-4AC9-B1DB-8224A4517350}"/>
              </a:ext>
            </a:extLst>
          </p:cNvPr>
          <p:cNvSpPr/>
          <p:nvPr userDrawn="1"/>
        </p:nvSpPr>
        <p:spPr>
          <a:xfrm>
            <a:off x="3039908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71AA6E8-880E-404C-8BCA-7949D28E7AF8}"/>
              </a:ext>
            </a:extLst>
          </p:cNvPr>
          <p:cNvSpPr/>
          <p:nvPr userDrawn="1"/>
        </p:nvSpPr>
        <p:spPr>
          <a:xfrm>
            <a:off x="5227155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7D3B90E-8FC3-4B84-A2BB-8862D5EC070B}"/>
              </a:ext>
            </a:extLst>
          </p:cNvPr>
          <p:cNvSpPr/>
          <p:nvPr userDrawn="1"/>
        </p:nvSpPr>
        <p:spPr>
          <a:xfrm>
            <a:off x="7414402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3E9DB54-6797-4300-B6CA-0A9CF186B458}"/>
              </a:ext>
            </a:extLst>
          </p:cNvPr>
          <p:cNvSpPr/>
          <p:nvPr userDrawn="1"/>
        </p:nvSpPr>
        <p:spPr>
          <a:xfrm>
            <a:off x="9601649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5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207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4" y="740998"/>
            <a:ext cx="2759105" cy="568800"/>
          </a:xfrm>
        </p:spPr>
        <p:txBody>
          <a:bodyPr lIns="36000" tIns="0" rIns="0" bIns="0">
            <a:noAutofit/>
          </a:bodyPr>
          <a:lstStyle/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5" y="1377833"/>
            <a:ext cx="2760828" cy="1630062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36EC64A7-7FE6-41B3-B27F-E6B0C0BAA1FD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983038" y="740998"/>
            <a:ext cx="6159583" cy="465063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table</a:t>
            </a:r>
            <a:endParaRPr lang="ru-RU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157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1613512"/>
            <a:ext cx="12192000" cy="27432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CB4EFCF-84EC-4420-9A2B-7C028E7505B0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7244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3C20DBAD-9FE7-4F62-B952-1D72DC8B9A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9812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6AE95BF3-594D-4F6F-95D5-18D8A51D5197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66232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988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988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23988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1420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420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51420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7900579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900579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7900579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9593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75465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5465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6614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21D8720-648F-4748-B19E-15B596D77B9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975465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E31B211B-885A-40F6-A25D-6EDF68FBD3A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975465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C2F4D19D-CC90-455D-8947-5DCD00EA92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6614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532112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32112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393261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E2C9DE6-67CA-4E0C-8A51-B7AC8BD5AE9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532112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052A6B3A-E7C7-42AC-A91D-7921E2DCA42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532112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BDE373C5-22C4-4D2E-B2C9-747EA0C709E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393261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DF658B1C-69F4-44D8-97E9-5536A307168D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088759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E49F5D3C-52A4-4CF3-9C76-8E7F4AD0674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088759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1AEC50E2-8D09-4E52-90BC-C296ED16B9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949908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1A890E15-BFA6-4C98-BF47-CD2501130937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9088759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65EAB51A-2C46-46D9-9E90-A9C9D977064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088759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A8E96B85-B153-4EB9-8F26-0E948B5DC17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949908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871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6298520" cy="568800"/>
          </a:xfrm>
        </p:spPr>
        <p:txBody>
          <a:bodyPr lIns="36000" tIns="0" rIns="0" bIns="0">
            <a:no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5" y="1377833"/>
            <a:ext cx="2497428" cy="1630062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7">
            <a:extLst>
              <a:ext uri="{FF2B5EF4-FFF2-40B4-BE49-F238E27FC236}">
                <a16:creationId xmlns:a16="http://schemas.microsoft.com/office/drawing/2014/main" id="{1E42105A-8901-45BF-9233-D1C9076AA50C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404384" y="1377832"/>
            <a:ext cx="3730750" cy="378200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chart</a:t>
            </a:r>
            <a:endParaRPr lang="ru-R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7107B0-5001-4D98-9D90-6DB407B0C99E}"/>
              </a:ext>
            </a:extLst>
          </p:cNvPr>
          <p:cNvSpPr/>
          <p:nvPr userDrawn="1"/>
        </p:nvSpPr>
        <p:spPr>
          <a:xfrm>
            <a:off x="7219540" y="1527734"/>
            <a:ext cx="329184" cy="3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5BAF7D-E84D-4AEA-9267-5A89F2D57394}"/>
              </a:ext>
            </a:extLst>
          </p:cNvPr>
          <p:cNvSpPr/>
          <p:nvPr userDrawn="1"/>
        </p:nvSpPr>
        <p:spPr>
          <a:xfrm>
            <a:off x="9664979" y="1527734"/>
            <a:ext cx="329184" cy="327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C2C2B5-DF2F-44D9-8AD0-91755942639B}"/>
              </a:ext>
            </a:extLst>
          </p:cNvPr>
          <p:cNvSpPr/>
          <p:nvPr userDrawn="1"/>
        </p:nvSpPr>
        <p:spPr>
          <a:xfrm>
            <a:off x="7219540" y="2784622"/>
            <a:ext cx="329184" cy="3276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0C2358-0880-4DCC-B591-574B77C88AF3}"/>
              </a:ext>
            </a:extLst>
          </p:cNvPr>
          <p:cNvSpPr/>
          <p:nvPr userDrawn="1"/>
        </p:nvSpPr>
        <p:spPr>
          <a:xfrm>
            <a:off x="9664979" y="2784622"/>
            <a:ext cx="329184" cy="3276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7B18BE-4EA4-4304-9B25-9AFC3F1868EC}"/>
              </a:ext>
            </a:extLst>
          </p:cNvPr>
          <p:cNvSpPr/>
          <p:nvPr userDrawn="1"/>
        </p:nvSpPr>
        <p:spPr>
          <a:xfrm>
            <a:off x="7219540" y="4041509"/>
            <a:ext cx="329184" cy="327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40C470-7D62-4550-AD27-E5BE738863B2}"/>
              </a:ext>
            </a:extLst>
          </p:cNvPr>
          <p:cNvSpPr/>
          <p:nvPr userDrawn="1"/>
        </p:nvSpPr>
        <p:spPr>
          <a:xfrm>
            <a:off x="9664979" y="4041509"/>
            <a:ext cx="329184" cy="327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BD8106-14EB-4162-8957-82C7E455BE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30599" y="1868634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FE4100F4-A1CC-43D0-96D1-E78EC88BAC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0599" y="2253725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F231A8-6423-4204-8A45-BD1BAAD2C15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230599" y="313283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130B9E51-E0C5-4A35-BEE4-403EC90B94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30599" y="351793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5BEF9D2-60F1-4384-BF4C-DCE3EDF0F3A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30599" y="438240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7F998711-69B2-43A8-A7D8-E7A288289C3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0599" y="476750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7B47401-961F-4A4C-8D84-D03D8A8BE7FB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9664979" y="1868634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D948BF1-3892-42AB-AEF7-4A687A9AE9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64979" y="2253725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9C37FED-20A3-48CB-B63E-181FBBF8F3C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664979" y="313283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C32AD82-37DD-4D41-8921-3CBF761FEB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664979" y="351793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3D98E47-00B1-412D-9DBB-62ACC0398C8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664979" y="438240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A753B197-EDD7-45BA-A120-4C3343A3FC5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64979" y="476750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054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279">
          <p15:clr>
            <a:srgbClr val="FBAE40"/>
          </p15:clr>
        </p15:guide>
        <p15:guide id="3" pos="712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15">
          <p15:clr>
            <a:srgbClr val="FBAE40"/>
          </p15:clr>
        </p15:guide>
        <p15:guide id="6" orient="horz" pos="4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41B7CDEE-2644-4D36-95CB-1F92049E7F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4DF168AC-530C-4094-8F5F-FCF3FFDC1E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7903" y="4991383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373CC7F-8644-430C-90D9-B903ED9F6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8788" y="2028825"/>
            <a:ext cx="4727575" cy="728663"/>
          </a:xfrm>
          <a:solidFill>
            <a:schemeClr val="accent1">
              <a:alpha val="60000"/>
            </a:schemeClr>
          </a:solidFill>
        </p:spPr>
        <p:txBody>
          <a:bodyPr lIns="396000" anchor="ctr" anchorCtr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530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55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331139"/>
            <a:ext cx="4584212" cy="1107114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>
            <a:noAutofit/>
          </a:bodyPr>
          <a:lstStyle>
            <a:lvl1pPr marL="216000" indent="-21600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980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01258"/>
            <a:ext cx="11274552" cy="1799542"/>
          </a:xfrm>
          <a:solidFill>
            <a:schemeClr val="tx1">
              <a:alpha val="90000"/>
            </a:schemeClr>
          </a:solidFill>
        </p:spPr>
        <p:txBody>
          <a:bodyPr tIns="252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6F64230-8502-4625-8B46-5660458931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6767" y="5400675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Email:</a:t>
            </a:r>
            <a:endParaRPr lang="ru-RU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B08C5A6-5B1B-4D50-A772-24B26B7B80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4879" y="5695950"/>
            <a:ext cx="3384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 err="1"/>
              <a:t>victoria@fabrikam.com</a:t>
            </a:r>
            <a:endParaRPr lang="ru-RU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C49BB1D-A8D4-4E41-8A43-F84FDE9EE6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2303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Phone:</a:t>
            </a:r>
            <a:endParaRPr lang="ru-R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D82CF91-0C32-4E77-9CBF-A777B27493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2415" y="5695559"/>
            <a:ext cx="270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404-555-0115</a:t>
            </a:r>
            <a:endParaRPr lang="ru-RU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F7B6245-3D6D-418F-83D6-C8DE0293C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6571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Website:</a:t>
            </a:r>
            <a:endParaRPr lang="ru-RU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410B445-6FE4-4773-A905-61A2C5C69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36683" y="5695559"/>
            <a:ext cx="324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www.fabrikam.com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162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99E0FDC-7174-4CCC-8759-832F13BB97E3}"/>
              </a:ext>
            </a:extLst>
          </p:cNvPr>
          <p:cNvSpPr/>
          <p:nvPr userDrawn="1"/>
        </p:nvSpPr>
        <p:spPr>
          <a:xfrm>
            <a:off x="6120456" y="2371154"/>
            <a:ext cx="5165454" cy="14904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8867A-E08C-4237-858A-8806988D6BFB}"/>
              </a:ext>
            </a:extLst>
          </p:cNvPr>
          <p:cNvSpPr/>
          <p:nvPr userDrawn="1"/>
        </p:nvSpPr>
        <p:spPr>
          <a:xfrm>
            <a:off x="906089" y="1804226"/>
            <a:ext cx="5214367" cy="20574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6857" y="4156047"/>
            <a:ext cx="3276000" cy="385091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46857" y="4541138"/>
            <a:ext cx="3276000" cy="1036067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006" y="4238758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59308" y="4156047"/>
            <a:ext cx="3276000" cy="334919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59308" y="4541138"/>
            <a:ext cx="3276000" cy="1036067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20457" y="4238758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0601F736-3A21-4DC5-AFCA-F1729A2547A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299280" y="2177705"/>
            <a:ext cx="4403527" cy="1315520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6A341BE-3657-48DB-B26D-8D13FDC44D0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67060" y="2740330"/>
            <a:ext cx="4425658" cy="752895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6297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279">
          <p15:clr>
            <a:srgbClr val="FBAE40"/>
          </p15:clr>
        </p15:guide>
        <p15:guide id="3" pos="712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15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27" y="691751"/>
            <a:ext cx="4584212" cy="540001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1326250"/>
            <a:ext cx="4584212" cy="1353312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2893665"/>
            <a:ext cx="4584212" cy="1538635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E90A1C-4042-4F0F-BBF6-19CE0BDB72B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6601" y="4579181"/>
            <a:ext cx="4584212" cy="1097719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157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28" userDrawn="1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ith Capy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7D0000-7C67-41EE-B43F-AE22457B36AB}"/>
              </a:ext>
            </a:extLst>
          </p:cNvPr>
          <p:cNvSpPr/>
          <p:nvPr userDrawn="1"/>
        </p:nvSpPr>
        <p:spPr>
          <a:xfrm>
            <a:off x="0" y="1737360"/>
            <a:ext cx="5047488" cy="51206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742867"/>
            <a:ext cx="3232108" cy="566931"/>
          </a:xfrm>
        </p:spPr>
        <p:txBody>
          <a:bodyPr lIns="36000" tIns="0" rIns="0" bIns="0"/>
          <a:lstStyle/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118253" y="3022847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8253" y="3390381"/>
            <a:ext cx="3757265" cy="696037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8253" y="2373098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4097124" y="867177"/>
            <a:ext cx="5699305" cy="117496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040340" y="2277360"/>
            <a:ext cx="2029968" cy="35332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118253" y="5004312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18254" y="5371846"/>
            <a:ext cx="3757266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18253" y="43545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2765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98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C2DEF1B-00D0-44E1-8603-CE979D2C4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2028826"/>
            <a:ext cx="4726800" cy="725776"/>
          </a:xfrm>
          <a:solidFill>
            <a:schemeClr val="accent1">
              <a:alpha val="60000"/>
            </a:schemeClr>
          </a:solidFill>
        </p:spPr>
        <p:txBody>
          <a:bodyPr vert="horz" lIns="396000" tIns="45720" rIns="91440" bIns="45720" rtlCol="0" anchor="ctr" anchorCtr="0">
            <a:noAutofit/>
          </a:bodyPr>
          <a:lstStyle>
            <a:lvl1pPr marL="0" indent="0">
              <a:buNone/>
              <a:defRPr lang="en-US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680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55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61479DD-CE43-4425-B485-C8F1C7547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939"/>
            <a:ext cx="10515600" cy="3874709"/>
          </a:xfrm>
        </p:spPr>
        <p:txBody>
          <a:bodyPr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4pPr>
            <a:lvl5pPr marL="20574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6012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97938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495790" y="1597938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36613" y="2055043"/>
            <a:ext cx="4821237" cy="3417605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495086" y="2055043"/>
            <a:ext cx="4821237" cy="3417605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5988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1838558"/>
            <a:ext cx="5653088" cy="376189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1838558"/>
            <a:ext cx="6096000" cy="376189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5E84782-CEED-4A74-8650-9CC907EA7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66173"/>
            <a:ext cx="4817357" cy="338901"/>
          </a:xfrm>
        </p:spPr>
        <p:txBody>
          <a:bodyPr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3429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4442761-B05F-4E61-83C8-DA8019B09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14467"/>
            <a:ext cx="4817357" cy="2667396"/>
          </a:xfrm>
        </p:spPr>
        <p:txBody>
          <a:bodyPr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5CE59E-BBF8-4A23-A2D4-859D2A375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5790" y="2166173"/>
            <a:ext cx="4859598" cy="33890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200" b="1">
                <a:latin typeface="+mj-lt"/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8F94DDD-6A48-4E09-A419-FAF3E395A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5790" y="2614467"/>
            <a:ext cx="4859598" cy="2667396"/>
          </a:xfrm>
        </p:spPr>
        <p:txBody>
          <a:bodyPr>
            <a:normAutofit/>
          </a:bodyPr>
          <a:lstStyle>
            <a:lvl1pPr marL="2286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32081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460" y="3521159"/>
            <a:ext cx="2642616" cy="1041316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460" y="4669674"/>
            <a:ext cx="2642616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871830" y="4669674"/>
            <a:ext cx="6275470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724" y="457200"/>
            <a:ext cx="11274552" cy="2971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175" y="838066"/>
            <a:ext cx="786384" cy="521208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364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DF9619-89F0-4C89-BF3C-FB75431C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148" y="622349"/>
            <a:ext cx="7835705" cy="112461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028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811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04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95AFC1-BF2C-4C83-B474-7121F9C0B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199"/>
            <a:ext cx="5653088" cy="5403851"/>
          </a:xfrm>
          <a:noFill/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27" y="691751"/>
            <a:ext cx="4584212" cy="540001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ECAA0F2-C20F-4289-BFB8-9BC2C65A8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26250"/>
            <a:ext cx="4574551" cy="4484150"/>
          </a:xfrm>
        </p:spPr>
        <p:txBody>
          <a:bodyPr vert="horz" lIns="36000" tIns="0" rIns="0" bIns="0" rtlCol="0">
            <a:normAutofit/>
          </a:bodyPr>
          <a:lstStyle>
            <a:lvl1pPr marL="0" indent="0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006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28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DA9C29-DD8E-4518-B4D3-44806885A5F9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FOOADDTER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46F9B8-64BA-45E5-845E-CA6696C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975" y="742867"/>
            <a:ext cx="7402050" cy="566931"/>
          </a:xfrm>
        </p:spPr>
        <p:txBody>
          <a:bodyPr lIns="36000" tIns="0" rIns="0" bIns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04937D3-320F-475C-B607-8D8AE31FF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724" y="2277980"/>
            <a:ext cx="11290364" cy="412282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8404903-B722-4F8B-94E9-F478DB3A7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4975" y="1377834"/>
            <a:ext cx="7402050" cy="540000"/>
          </a:xfrm>
        </p:spPr>
        <p:txBody>
          <a:bodyPr vert="horz" lIns="36000" tIns="0" rIns="0" bIns="0" rtlCol="0">
            <a:normAutofit/>
          </a:bodyPr>
          <a:lstStyle>
            <a:lvl1pPr marL="0" indent="0" algn="ctr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728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C1590D-4639-4494-A37B-A15E7114F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40C1F5F-4B50-4906-83E6-9A2F1CB1F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8161" y="2982416"/>
            <a:ext cx="1645920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72EC0A4-5E0C-44C7-B8BF-100C17934C9D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99426" y="1924687"/>
            <a:ext cx="2469965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09E18E3-2E11-4B74-AF2C-001F81DE3F24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611286" y="2982416"/>
            <a:ext cx="1389888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D61E6447-2CC7-47A3-8681-4133CCCB54D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0694" y="360541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AD91B82-5EEF-4712-A699-B8302B6558D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14673" y="360541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7FAEB2B-6A01-4C63-ACA3-03B6E2919E8A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55269" y="2982416"/>
            <a:ext cx="2113508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9680D39-3D54-40CF-ABCB-BA448F099B30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509170" y="1924687"/>
            <a:ext cx="1622417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E81CA5F1-31CE-4D4C-A27D-2B342ECD994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61249" y="3605411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C3544C3-FDC7-4C8F-A615-9529597C549D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915161" y="2982416"/>
            <a:ext cx="2197045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691DC2D-3064-4822-9D2D-80D59EA85EBB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469062" y="1924687"/>
            <a:ext cx="1622417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130FD286-B22E-4EEB-8B67-4CE7BF2FBA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21141" y="3605411"/>
            <a:ext cx="1280160" cy="896112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DCAE751-A04A-4A9B-8EE4-3E1B64E955F3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888266" y="4704396"/>
            <a:ext cx="2223939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1FD07BB-52C2-4F52-A969-6778D844E8D4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874713" y="5838788"/>
            <a:ext cx="8993089" cy="365122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E1D5C74-7DD8-44F1-8142-1961D0C932B3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55269" y="4704395"/>
            <a:ext cx="2048256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9A6D3509-A776-4654-B6B2-F528C9FE78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1951635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CA4A1CD-2E82-40FA-88EC-3D9F238493C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27665" y="1927715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476CA787-1443-453E-A0C1-A9391E1B64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88266" y="1931188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827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55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436915"/>
            <a:ext cx="4584212" cy="1001338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4897" y="805589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6113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6213" y="2264012"/>
            <a:ext cx="4584212" cy="540000"/>
          </a:xfrm>
        </p:spPr>
        <p:txBody>
          <a:bodyPr lIns="36000" tIns="0" rIns="0" bIns="0"/>
          <a:lstStyle/>
          <a:p>
            <a:r>
              <a:rPr lang="en-US" dirty="0"/>
              <a:t>Click to edit title style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/>
          <a:lstStyle/>
          <a:p>
            <a:fld id="{23D0A551-48C9-48F6-BF4E-DE641842128B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CD3882F6-C786-40F3-902A-6D4D2E6ED7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854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100B10F-F811-4557-88AB-52E9E7FE03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726213" y="2990573"/>
            <a:ext cx="4584212" cy="2467690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928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31C4-8140-4486-8E32-7EA32B162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950868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0A551-48C9-48F6-BF4E-DE641842128B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1E1CE2-D1DE-4252-B61A-6630E4C2CA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3322311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486746" y="2950868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6746" y="3318403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6F4EC4F-5660-46EA-97AC-4F2DD125B4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6612" y="2284186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746" y="2284186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97EA708-3A77-4F99-A2EA-0333462ED1F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36612" y="4654845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7207F0C-C876-4E0B-B625-1FDCC3DE6B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6612" y="5026287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D53F1E4-6C15-48EA-8342-A2127473F132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486746" y="4654845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F3CFD351-584A-4587-BC54-F35254DC7E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86746" y="5022379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303F657-7B5B-4B28-8EAA-386438351FB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6612" y="39881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F994D41E-0FC7-48BC-98E8-C6B199A7B0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86746" y="39881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8200" y="1377833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83485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and Two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DE44FD2-4D01-4152-92DA-14AD1463CC94}"/>
              </a:ext>
            </a:extLst>
          </p:cNvPr>
          <p:cNvSpPr/>
          <p:nvPr userDrawn="1"/>
        </p:nvSpPr>
        <p:spPr>
          <a:xfrm>
            <a:off x="879144" y="2301657"/>
            <a:ext cx="5257799" cy="437451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26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486746" y="3718884"/>
            <a:ext cx="20895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6747" y="4086418"/>
            <a:ext cx="178308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746" y="3069135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8200" y="1377833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1177" y="2461528"/>
            <a:ext cx="4555067" cy="25908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9098279" y="3718884"/>
            <a:ext cx="20895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098280" y="4086418"/>
            <a:ext cx="178308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098279" y="3069135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567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232" y="2875541"/>
            <a:ext cx="3758184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852928"/>
            <a:ext cx="3758184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395728"/>
            <a:ext cx="3758184" cy="446227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3C66F5D-DEC7-40DB-ACC1-70F67F4C9F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086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3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8844A59-978B-47C0-B59A-F529FA41BF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58230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8356757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56757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2A70C67-E4B2-45C8-BD5F-DF3679B00C8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96270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4594797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94797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1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0B3BF-9C89-4723-AE4C-8AC5E6572CE2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3A2111-9E77-40EF-86DB-0DCF4279EE04}"/>
              </a:ext>
            </a:extLst>
          </p:cNvPr>
          <p:cNvSpPr/>
          <p:nvPr userDrawn="1"/>
        </p:nvSpPr>
        <p:spPr>
          <a:xfrm>
            <a:off x="442913" y="2238229"/>
            <a:ext cx="11749087" cy="1538525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B9AC69A-F349-47A4-BC2D-27B0A75144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4713" y="2623018"/>
            <a:ext cx="2992278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AC4E2DC-6DA0-4F8B-846F-A0B6430B2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7794B2-6DF5-42E5-A435-F8FADACBC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3" y="4433657"/>
            <a:ext cx="4893566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FC6F434-B720-414A-A92B-EFFC947E69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1650" y="2616710"/>
            <a:ext cx="2992278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DDFEB1-7872-4940-890E-713981F69C4B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501650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F54982B-78F2-4014-A84C-F25539C6DC8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01650" y="4433657"/>
            <a:ext cx="4853737" cy="1376965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53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 cstate="screen">
            <a:alphaModFix amt="1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1909F8-4C72-41AE-A265-A2B21B72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C406D-18BA-41D1-9AE4-5455C4F8F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08778-B918-4CC2-ACB0-052809B79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65399" y="5810623"/>
            <a:ext cx="1080000" cy="2340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3435D83B-8639-4535-9E2A-6F2776DA544B}" type="datetime1">
              <a:rPr lang="en-US" smtClean="0"/>
              <a:t>10/5/2023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98005-9236-461C-A055-9B9AB0DDF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0599" y="6057923"/>
            <a:ext cx="4114800" cy="234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0050C-14A2-4A8D-A783-08B8265C7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1478" y="6057923"/>
            <a:ext cx="394063" cy="234000"/>
          </a:xfrm>
          <a:prstGeom prst="rect">
            <a:avLst/>
          </a:prstGeom>
        </p:spPr>
        <p:txBody>
          <a:bodyPr vert="horz" lIns="90000" tIns="0" rIns="0" bIns="0" rtlCol="0" anchor="t" anchorCtr="0"/>
          <a:lstStyle>
            <a:lvl1pPr algn="ct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33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69" r:id="rId6"/>
    <p:sldLayoutId id="2147483662" r:id="rId7"/>
    <p:sldLayoutId id="2147483667" r:id="rId8"/>
    <p:sldLayoutId id="2147483668" r:id="rId9"/>
    <p:sldLayoutId id="2147483654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2" r:id="rId22"/>
    <p:sldLayoutId id="2147483683" r:id="rId23"/>
    <p:sldLayoutId id="2147483684" r:id="rId24"/>
    <p:sldLayoutId id="2147483687" r:id="rId25"/>
    <p:sldLayoutId id="2147483688" r:id="rId26"/>
    <p:sldLayoutId id="2147483696" r:id="rId27"/>
    <p:sldLayoutId id="2147483693" r:id="rId28"/>
    <p:sldLayoutId id="2147483692" r:id="rId29"/>
    <p:sldLayoutId id="2147483694" r:id="rId30"/>
    <p:sldLayoutId id="2147483686" r:id="rId31"/>
    <p:sldLayoutId id="2147483695" r:id="rId32"/>
    <p:sldLayoutId id="2147483690" r:id="rId33"/>
    <p:sldLayoutId id="2147483685" r:id="rId3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0" userDrawn="1">
          <p15:clr>
            <a:srgbClr val="F26B43"/>
          </p15:clr>
        </p15:guide>
        <p15:guide id="2" pos="7401" userDrawn="1">
          <p15:clr>
            <a:srgbClr val="F26B43"/>
          </p15:clr>
        </p15:guide>
        <p15:guide id="3" pos="279" userDrawn="1">
          <p15:clr>
            <a:srgbClr val="F26B43"/>
          </p15:clr>
        </p15:guide>
        <p15:guide id="4" pos="551" userDrawn="1">
          <p15:clr>
            <a:srgbClr val="F26B43"/>
          </p15:clr>
        </p15:guide>
        <p15:guide id="5" pos="712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37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12" Type="http://schemas.openxmlformats.org/officeDocument/2006/relationships/image" Target="../media/image39.jpg"/><Relationship Id="rId2" Type="http://schemas.openxmlformats.org/officeDocument/2006/relationships/image" Target="../media/image6.pn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34.png"/><Relationship Id="rId5" Type="http://schemas.openxmlformats.org/officeDocument/2006/relationships/image" Target="../media/image19.png"/><Relationship Id="rId15" Type="http://schemas.openxmlformats.org/officeDocument/2006/relationships/image" Target="../media/image51.jpe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12" Type="http://schemas.openxmlformats.org/officeDocument/2006/relationships/image" Target="../media/image4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18.png"/><Relationship Id="rId5" Type="http://schemas.openxmlformats.org/officeDocument/2006/relationships/image" Target="../media/image34.png"/><Relationship Id="rId10" Type="http://schemas.openxmlformats.org/officeDocument/2006/relationships/image" Target="../media/image58.png"/><Relationship Id="rId4" Type="http://schemas.openxmlformats.org/officeDocument/2006/relationships/image" Target="../media/image47.png"/><Relationship Id="rId9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jpg"/><Relationship Id="rId3" Type="http://schemas.openxmlformats.org/officeDocument/2006/relationships/image" Target="../media/image60.png"/><Relationship Id="rId7" Type="http://schemas.openxmlformats.org/officeDocument/2006/relationships/image" Target="../media/image10.png"/><Relationship Id="rId12" Type="http://schemas.openxmlformats.org/officeDocument/2006/relationships/image" Target="../media/image6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34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7.png"/><Relationship Id="rId10" Type="http://schemas.openxmlformats.org/officeDocument/2006/relationships/image" Target="../media/image61.pn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70.jp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2.png"/><Relationship Id="rId7" Type="http://schemas.openxmlformats.org/officeDocument/2006/relationships/image" Target="../media/image7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12" Type="http://schemas.openxmlformats.org/officeDocument/2006/relationships/image" Target="../media/image2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26.jp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9.jpg"/><Relationship Id="rId5" Type="http://schemas.openxmlformats.org/officeDocument/2006/relationships/image" Target="../media/image8.png"/><Relationship Id="rId10" Type="http://schemas.openxmlformats.org/officeDocument/2006/relationships/image" Target="../media/image28.jp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30.jpe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9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21.png"/><Relationship Id="rId5" Type="http://schemas.openxmlformats.org/officeDocument/2006/relationships/image" Target="../media/image34.png"/><Relationship Id="rId15" Type="http://schemas.openxmlformats.org/officeDocument/2006/relationships/image" Target="../media/image43.jpeg"/><Relationship Id="rId10" Type="http://schemas.openxmlformats.org/officeDocument/2006/relationships/image" Target="../media/image39.jpg"/><Relationship Id="rId4" Type="http://schemas.openxmlformats.org/officeDocument/2006/relationships/image" Target="../media/image8.png"/><Relationship Id="rId9" Type="http://schemas.openxmlformats.org/officeDocument/2006/relationships/image" Target="../media/image38.png"/><Relationship Id="rId1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5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image" Target="../media/image9.png"/><Relationship Id="rId10" Type="http://schemas.openxmlformats.org/officeDocument/2006/relationships/image" Target="../media/image48.jp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table, person, kitchen&#10;&#10;Description automatically generated">
            <a:extLst>
              <a:ext uri="{FF2B5EF4-FFF2-40B4-BE49-F238E27FC236}">
                <a16:creationId xmlns:a16="http://schemas.microsoft.com/office/drawing/2014/main" id="{F250F4EB-A82F-04E2-09EA-5E4AE58400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9" y="0"/>
            <a:ext cx="676841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EFA4E0-977D-0501-8FF2-18B5B33AA2DB}"/>
              </a:ext>
            </a:extLst>
          </p:cNvPr>
          <p:cNvSpPr txBox="1"/>
          <p:nvPr/>
        </p:nvSpPr>
        <p:spPr>
          <a:xfrm>
            <a:off x="6795082" y="1996472"/>
            <a:ext cx="53969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71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CASINO &amp; GAMING </a:t>
            </a:r>
            <a:r>
              <a:rPr lang="en-US" sz="5400" b="1" dirty="0">
                <a:solidFill>
                  <a:srgbClr val="071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UNIFORMS</a:t>
            </a:r>
            <a:endParaRPr lang="en-US" sz="4400" b="1" dirty="0">
              <a:solidFill>
                <a:srgbClr val="071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1E3FE2F-BCDC-4266-35BE-F9B344124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025" y="5981351"/>
            <a:ext cx="2574873" cy="74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52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32" y="577704"/>
            <a:ext cx="5544168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Restaurant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1832" y="1358376"/>
            <a:ext cx="5544168" cy="556163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Hospitality Vest #4490/7490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Navy, Black, Red, Burgundy, Dark Navy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S-5XL  |  Ladies’ Sizes: XS-3XL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Essential Easy Fit Pants #2793/8793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Black, Dark Navy, Steel Grey, Cobblestone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28-60  |  Ladies’ Sizes: 00-32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Café Batiste Shirts #1291/5291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White, Black, Burgundy, Purple, Steel Grey, Riviera Blue, Caribbean Blue, Cobalt, Platinum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1720" y="2136911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13BFAB-1B6F-4B5F-8384-D46CCC42C4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1720" y="5037230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F0E9E9-1E5D-408B-AA97-9D53D78E86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9342" y="5037230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62FAD1-16CC-4AF4-83DA-2A3FFCEDCA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74454" y="5037230"/>
            <a:ext cx="182880" cy="182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96218F-73AA-4601-A3F4-96530CB91F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683031" y="5037230"/>
            <a:ext cx="182880" cy="182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C601CE-0BD5-4201-AE9A-38D12E579D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890653" y="5037230"/>
            <a:ext cx="182880" cy="182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54891E-9F75-4E75-B749-9B70835C819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95765" y="5037230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A4361E-7300-4770-85A3-AB4B2E65604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518991" y="5037230"/>
            <a:ext cx="182880" cy="182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BA53C9C-882A-4294-9216-13013A2D557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724103" y="5037230"/>
            <a:ext cx="182880" cy="18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FEE06A-B6FC-53EF-EA22-82C6C60125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3574" y="3477285"/>
            <a:ext cx="182880" cy="182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805F47-381D-FD4C-D199-31B4801729D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281196" y="3477285"/>
            <a:ext cx="182880" cy="18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3B982E-F526-E340-AB5F-14C9C75B75E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94697" y="3477285"/>
            <a:ext cx="182880" cy="182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E97598-271E-A2A5-D326-D449C5E85B2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699809" y="3477285"/>
            <a:ext cx="182880" cy="182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2F20-50AF-6A59-A35F-A9871438E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3738" y="2136911"/>
            <a:ext cx="182880" cy="182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B27AEE-3ACF-2043-5FB7-BA17ECAA546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471360" y="2136911"/>
            <a:ext cx="182880" cy="182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F0FC79-3786-6726-1832-7D51495C46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76472" y="2136911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770F3D-CDF9-64B7-123F-00026F2BA73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889973" y="2136911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D3D67B-E69B-6681-AB46-155E0341080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309860" y="5037230"/>
            <a:ext cx="182880" cy="182880"/>
          </a:xfrm>
          <a:prstGeom prst="rect">
            <a:avLst/>
          </a:prstGeom>
        </p:spPr>
      </p:pic>
      <p:pic>
        <p:nvPicPr>
          <p:cNvPr id="26" name="Picture 25" descr="Two people smiling&#10;&#10;Description automatically generated with medium confidence">
            <a:extLst>
              <a:ext uri="{FF2B5EF4-FFF2-40B4-BE49-F238E27FC236}">
                <a16:creationId xmlns:a16="http://schemas.microsoft.com/office/drawing/2014/main" id="{EF86FB7C-5B9C-93AD-81AC-ADF3937BF09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2236" y="111696"/>
            <a:ext cx="3992184" cy="3758376"/>
          </a:xfrm>
          <a:prstGeom prst="rect">
            <a:avLst/>
          </a:prstGeom>
        </p:spPr>
      </p:pic>
      <p:pic>
        <p:nvPicPr>
          <p:cNvPr id="33" name="Picture 32" descr="A person and person smiling&#10;&#10;Description automatically generated with low confidence">
            <a:extLst>
              <a:ext uri="{FF2B5EF4-FFF2-40B4-BE49-F238E27FC236}">
                <a16:creationId xmlns:a16="http://schemas.microsoft.com/office/drawing/2014/main" id="{F736E36B-D820-384D-BE56-4425B23D6C7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6733" y="2619067"/>
            <a:ext cx="3238153" cy="41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12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8C7154-E4AB-4E9D-A07C-3DF4B284C1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3" y="648180"/>
            <a:ext cx="5800326" cy="556163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059" y="269474"/>
            <a:ext cx="5434281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Culinary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360446" y="1031205"/>
            <a:ext cx="6064868" cy="556163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Mesh Back Chef Coat (Short-Sleeve) #3333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White, Black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Unisex Sizes: XS-6XL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Mesh Back Chef Coat (Long-Sleeve) #3363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White, Black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Unisex Sizes: XS-6XL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Traditional Chef Pant #2001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Unisex Sizes: XS-6XL</a:t>
            </a:r>
          </a:p>
          <a:p>
            <a:pPr lvl="1"/>
            <a:endParaRPr lang="en-US" sz="1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1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Beanie with Elastic Back #HT02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White, Black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Size: One Size Fits Most</a:t>
            </a:r>
          </a:p>
          <a:p>
            <a:pPr lvl="1"/>
            <a:endParaRPr lang="en-US" sz="1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70334" y="1799691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6345" y="1799691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D9EC4-A32C-4EB8-857C-94AC7F0A52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70334" y="3142104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2189CA-59E7-48E0-BFA7-B59D8FBB65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77956" y="3142104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13BFAB-1B6F-4B5F-8384-D46CCC42C4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70334" y="4484927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376950-F48B-4F8C-B53B-5F9F5AE78E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70334" y="5843798"/>
            <a:ext cx="182880" cy="182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7242FB7-74EF-479F-B7EA-612B66E059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77956" y="5843798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71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8489" y="237828"/>
            <a:ext cx="5434281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Culinary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8B2C6160-DB7F-403C-985E-6E6865940FCF}"/>
              </a:ext>
            </a:extLst>
          </p:cNvPr>
          <p:cNvSpPr txBox="1">
            <a:spLocks/>
          </p:cNvSpPr>
          <p:nvPr/>
        </p:nvSpPr>
        <p:spPr>
          <a:xfrm>
            <a:off x="6335965" y="980871"/>
            <a:ext cx="6064868" cy="5561639"/>
          </a:xfrm>
          <a:prstGeom prst="rect">
            <a:avLst/>
          </a:prstGeom>
        </p:spPr>
        <p:txBody>
          <a:bodyPr vert="horz" lIns="3600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Cook Shirt with Mesh Back #1305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Unisex Sizes: XS-6XL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Bistro Shirt #1350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Unisex Sizes: XS-6XL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Cargo Chef Pant #2003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Unisex Sizes: XS-6XL</a:t>
            </a:r>
          </a:p>
          <a:p>
            <a:pPr lvl="1"/>
            <a:endParaRPr lang="en-US" sz="1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1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Long Bistro Apron with 2 Pockets #9012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Size: 33”L x 28”W</a:t>
            </a:r>
          </a:p>
          <a:p>
            <a:pPr lvl="1"/>
            <a:endParaRPr lang="en-US" sz="1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1400" b="1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1B0915D-F0D0-4B3F-9627-ACF1103BE4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45853" y="4436831"/>
            <a:ext cx="182880" cy="1828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7D7E7B0-13BE-4F2A-A15C-D4C6BB154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62975" y="5795708"/>
            <a:ext cx="182880" cy="18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543F4C-1F17-F4A4-2C54-F8BC1D5842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61839" y="1770034"/>
            <a:ext cx="182880" cy="182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5354F7-EBC6-DC6D-558F-0CE7097AB4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45853" y="3108228"/>
            <a:ext cx="182880" cy="182880"/>
          </a:xfrm>
          <a:prstGeom prst="rect">
            <a:avLst/>
          </a:prstGeom>
        </p:spPr>
      </p:pic>
      <p:pic>
        <p:nvPicPr>
          <p:cNvPr id="7" name="Picture 6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6FDB5957-026C-9DC5-3BF5-24C9CF62E8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01" y="275673"/>
            <a:ext cx="4559185" cy="630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34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88A2C-2D5E-4FDE-9A51-FE5D0AD77E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383" y="125466"/>
            <a:ext cx="3707759" cy="556163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28" y="564569"/>
            <a:ext cx="4584212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Valet / Parking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49827" y="1429861"/>
            <a:ext cx="6327433" cy="556163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AIRGRID</a:t>
            </a:r>
            <a:r>
              <a:rPr lang="en-US" sz="1800" baseline="30000" dirty="0">
                <a:solidFill>
                  <a:schemeClr val="accent1">
                    <a:lumMod val="75000"/>
                  </a:schemeClr>
                </a:solidFill>
              </a:rPr>
              <a:t>TM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Snag-Proof Polos #1579/5579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Black, Steel Grey, Bright Navy, Cool Grey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S-3XL, 4XLT-6XLT  |  Ladies’ Sizes: XXS-4XL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Comfort Stretch Slim Chino Pants #2555/8555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Tan, Black, Dark Navy, Steel Grey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28-42  |  Ladies’ Sizes: 0-20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Coach’s Jacket #3430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Yellow, Navy, Black, Red, Royal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Unisex Sizes: XXS-6XL</a:t>
            </a:r>
          </a:p>
          <a:p>
            <a:pPr lvl="1"/>
            <a:endParaRPr lang="en-US" sz="14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838" y="2209347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D9EC4-A32C-4EB8-857C-94AC7F0A52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9716" y="3545028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2189CA-59E7-48E0-BFA7-B59D8FBB65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7338" y="3545028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A5DF38-2F51-44C9-BB40-D3E877F160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2450" y="3545028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13BFAB-1B6F-4B5F-8384-D46CCC42C44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9716" y="4893476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F0E9E9-1E5D-408B-AA97-9D53D78E869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67338" y="4893476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62FAD1-16CC-4AF4-83DA-2A3FFCEDCA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2450" y="4893476"/>
            <a:ext cx="182880" cy="1828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B23CA8-D687-4D7A-8528-58676B290D2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95333" y="2209347"/>
            <a:ext cx="182880" cy="1828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40DE1C-63C4-496E-9458-9B78A588460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200445" y="2208815"/>
            <a:ext cx="182880" cy="1828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0E50B0A-685E-4596-82DE-A642F052795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405557" y="2208815"/>
            <a:ext cx="182880" cy="1828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833A9FC-A471-4876-9C2E-2BFCD59B63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85951" y="3545028"/>
            <a:ext cx="182880" cy="18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D9421C-F28D-D1AD-EBBF-4F1C2A24FB0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82877" y="4893476"/>
            <a:ext cx="182880" cy="18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6B845A-BDD2-8D6C-21FA-41024C7C4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586853" y="4893476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1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67" y="305954"/>
            <a:ext cx="5434281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Security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89668" y="1067691"/>
            <a:ext cx="6573990" cy="556163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Signature Suit Coats #3633/3650/6633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Navy, Black, Charcoal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34-46S, 34-62R, 38-62L  |  Ladies’ Sizes: 0-32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Signature Dress Pants &amp; Skirt #2633/2733/8733/9733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Navy, Black, Charcoal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28-54  |  Ladies’ Sizes: 0-32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Pinpoint Oxford #1975/5975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White, Blue, Dark Grey, French Blue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S-3XL</a:t>
            </a:r>
            <a:r>
              <a:rPr lang="en-US" sz="1400">
                <a:solidFill>
                  <a:srgbClr val="000000"/>
                </a:solidFill>
              </a:rPr>
              <a:t>, LT-6XLT  </a:t>
            </a:r>
            <a:r>
              <a:rPr lang="en-US" sz="1400" dirty="0">
                <a:solidFill>
                  <a:srgbClr val="000000"/>
                </a:solidFill>
              </a:rPr>
              <a:t>|  Ladies’ Sizes</a:t>
            </a:r>
            <a:r>
              <a:rPr lang="en-US" sz="1400">
                <a:solidFill>
                  <a:srgbClr val="000000"/>
                </a:solidFill>
              </a:rPr>
              <a:t>: XXS-3XL</a:t>
            </a:r>
            <a:endParaRPr lang="en-US" sz="1400" dirty="0">
              <a:solidFill>
                <a:srgbClr val="000000"/>
              </a:solidFill>
            </a:endParaRPr>
          </a:p>
          <a:p>
            <a:pPr lvl="1"/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99556" y="1846807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07178" y="1846807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9EE074-D188-455F-B786-2F9D254C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20679" y="1846807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D9EC4-A32C-4EB8-857C-94AC7F0A52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99556" y="3199857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2189CA-59E7-48E0-BFA7-B59D8FBB65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07178" y="3199857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A5DF38-2F51-44C9-BB40-D3E877F160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20679" y="3199857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13BFAB-1B6F-4B5F-8384-D46CCC42C4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99556" y="4532622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F0E9E9-1E5D-408B-AA97-9D53D78E86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07178" y="4532622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62FAD1-16CC-4AF4-83DA-2A3FFCEDCA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20679" y="4532622"/>
            <a:ext cx="182880" cy="182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F86A41-1DFD-44B7-AF4C-8BA36C34E9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42" y="548645"/>
            <a:ext cx="4852500" cy="56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60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316" y="342899"/>
            <a:ext cx="5434281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Security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069317" y="1152750"/>
            <a:ext cx="5153445" cy="556163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Security Bomber Jacket #3462/3464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Black, Vulcan Navy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Unisex Sizes: XS-6XL, LT-3XLT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EZ Fit Security Pants #2596/8596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Black, Vulcan Navy, Gunmetal Heather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28-64  |  Ladies’ Sizes: 0-32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Security Shirts #1225/1275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White, Blue, Midnight Navy, Nickel Grey, Silver Tan, Vulcan Navy, Medium Blue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Unisex Sizes: XS-3XL, LT-6XLT</a:t>
            </a:r>
          </a:p>
          <a:p>
            <a:pPr lvl="1"/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79205" y="1923477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86827" y="1923477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D9EC4-A32C-4EB8-857C-94AC7F0A52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79205" y="3255270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2189CA-59E7-48E0-BFA7-B59D8FBB65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86827" y="3255270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A5DF38-2F51-44C9-BB40-D3E877F160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95481" y="3255270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13BFAB-1B6F-4B5F-8384-D46CCC42C44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79205" y="4815224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F0E9E9-1E5D-408B-AA97-9D53D78E869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86827" y="4815224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62FAD1-16CC-4AF4-83DA-2A3FFCEDCA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91939" y="4815224"/>
            <a:ext cx="182880" cy="182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B0443B-7DD0-416C-B847-538F0717D38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199008" y="4815224"/>
            <a:ext cx="182880" cy="182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89D53F-96F5-4807-A67A-62AA722174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404120" y="4815224"/>
            <a:ext cx="182880" cy="182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A6B67F-89BC-4EC7-AC83-6BFEC32202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17621" y="4815224"/>
            <a:ext cx="182880" cy="1828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9601459-90AA-453D-8C5F-E21F076E523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822733" y="4815224"/>
            <a:ext cx="182880" cy="182880"/>
          </a:xfrm>
          <a:prstGeom prst="rect">
            <a:avLst/>
          </a:prstGeom>
        </p:spPr>
      </p:pic>
      <p:pic>
        <p:nvPicPr>
          <p:cNvPr id="4" name="Picture 3" descr="A person in a blue shirt and tie&#10;&#10;Description automatically generated with low confidence">
            <a:extLst>
              <a:ext uri="{FF2B5EF4-FFF2-40B4-BE49-F238E27FC236}">
                <a16:creationId xmlns:a16="http://schemas.microsoft.com/office/drawing/2014/main" id="{7A0BC043-85C9-16D8-D44F-80EDCF2717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97" y="556906"/>
            <a:ext cx="4228138" cy="6157483"/>
          </a:xfrm>
          <a:prstGeom prst="rect">
            <a:avLst/>
          </a:prstGeom>
        </p:spPr>
      </p:pic>
      <p:pic>
        <p:nvPicPr>
          <p:cNvPr id="5" name="Picture 4" descr="A person's legs and shoes&#10;&#10;Description automatically generated with low confidence">
            <a:extLst>
              <a:ext uri="{FF2B5EF4-FFF2-40B4-BE49-F238E27FC236}">
                <a16:creationId xmlns:a16="http://schemas.microsoft.com/office/drawing/2014/main" id="{4DA9C4A5-D7D7-4FD6-8838-257375EF5E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5843" y="191187"/>
            <a:ext cx="2442095" cy="488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36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6A0051-6BA3-4D78-B2ED-1BFA5E15FC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49" y="289497"/>
            <a:ext cx="4482111" cy="64490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9630" y="1065878"/>
            <a:ext cx="5434281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Security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609631" y="1850592"/>
            <a:ext cx="6064868" cy="332574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Tactical Snag-Proof Polos #1517/1567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White, Navy, Black, Royal, Steel Grey, Silver Tan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S-3XL, LT-6XLT  |  Ladies’ Sizes: XXS-4XL  |  Unisex Sizes: XXS-6XL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Security Pants #2595/8591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Black, Dark Navy, Grey Heather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28-60  |  Ladies’ Sizes: 0-18, 18W-28W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19519" y="2663239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27141" y="2663239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9EE074-D188-455F-B786-2F9D254C3B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32253" y="2663239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3404022-6CCE-47A2-ACF2-F2831E01CB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37365" y="2665603"/>
            <a:ext cx="182880" cy="182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C3D30E-CC4F-4FB8-A61C-348E34A5A2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42477" y="2665603"/>
            <a:ext cx="182880" cy="1828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A03ED3-3B4C-45A0-805A-DD6FA7B3612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149378" y="2665603"/>
            <a:ext cx="182880" cy="1828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E270B1-913D-4B3B-9021-4603467E6B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19519" y="3994322"/>
            <a:ext cx="182880" cy="1828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C3BD9C-4BE6-4AD0-9AD8-CC5DFFFBDD3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327141" y="3994322"/>
            <a:ext cx="182880" cy="1828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2A6189D-0C2A-420D-A883-B24D3013C60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535795" y="3994322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14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32" y="374593"/>
            <a:ext cx="4584212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Management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1832" y="1123484"/>
            <a:ext cx="6064868" cy="556163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Synergy Suit Coats #3525/6525/6575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Navy, Black, Steel Grey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34-46S, 34-62R, 38-62L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Ladies’ Sizes: 00-28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Synergy Dress Pants &amp; Skirt #2525/2535/8525/8526/8535/9725/9745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Navy, Black, Steel Grey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28-60  |  Ladies’ Sizes: 00-32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Pinpoint Oxfords #1978/5980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White, Light Blue, Charcoal, French Blue, Silver, Blue/White Stripe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1720" y="2151639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69342" y="2151639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9EE074-D188-455F-B786-2F9D254C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4454" y="2151639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D9EC4-A32C-4EB8-857C-94AC7F0A52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1720" y="3727975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2189CA-59E7-48E0-BFA7-B59D8FBB65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69342" y="3727975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A5DF38-2F51-44C9-BB40-D3E877F160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4454" y="3727975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13BFAB-1B6F-4B5F-8384-D46CCC42C4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1720" y="5085907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F0E9E9-1E5D-408B-AA97-9D53D78E86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69342" y="5085907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62FAD1-16CC-4AF4-83DA-2A3FFCEDCA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74454" y="5085907"/>
            <a:ext cx="182880" cy="182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96218F-73AA-4601-A3F4-96530CB91F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683031" y="5085907"/>
            <a:ext cx="182880" cy="182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C601CE-0BD5-4201-AE9A-38D12E579D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890653" y="5085907"/>
            <a:ext cx="182880" cy="182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54891E-9F75-4E75-B749-9B70835C819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095765" y="5085907"/>
            <a:ext cx="182880" cy="182880"/>
          </a:xfrm>
          <a:prstGeom prst="rect">
            <a:avLst/>
          </a:prstGeom>
        </p:spPr>
      </p:pic>
      <p:pic>
        <p:nvPicPr>
          <p:cNvPr id="5" name="Picture 4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678290B4-660C-BAAD-EC06-9159FE7B96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3307" y="139701"/>
            <a:ext cx="4976782" cy="661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1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049A3C-679C-49D5-AA72-9917F900EA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94763"/>
            <a:ext cx="2788190" cy="34730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06" y="396622"/>
            <a:ext cx="4584212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Management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66606" y="1163383"/>
            <a:ext cx="6064868" cy="556163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Russel Suit Coats #3530/6530/6535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Navy Agate, Black Onyx, Charcoal Marl                                                  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34-46S, 36-58R, 36-58L  |  Ladies’ Sizes: 0-32R, 4-18T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Russel Dress Pants &amp; Skirt #2530/8530/9730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Navy Agate, Black Onyx, Charcoal Marl 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28-54  |  Ladies’ Sizes: 0-32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Stretch Broadcloths #1033/5033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White, Black, French Blue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S-3XL, MT-6XLT  |  Ladies’ Sizes: XXS-4XL</a:t>
            </a:r>
          </a:p>
          <a:p>
            <a:pPr lvl="1"/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494" y="1948063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4116" y="1948063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9EE074-D188-455F-B786-2F9D254C3B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89228" y="1948063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D9EC4-A32C-4EB8-857C-94AC7F0A52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494" y="3277601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2189CA-59E7-48E0-BFA7-B59D8FBB65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4116" y="3277601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A5DF38-2F51-44C9-BB40-D3E877F160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89228" y="3277601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C19E9C0-8BED-4144-996A-77AE73D8125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502" y="4655240"/>
            <a:ext cx="182880" cy="182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B94557C-0AF0-45DD-AB94-F8292060FD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84124" y="4655240"/>
            <a:ext cx="182880" cy="1828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01877E-B16C-4636-9639-B35B642901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97625" y="4655240"/>
            <a:ext cx="182880" cy="182880"/>
          </a:xfrm>
          <a:prstGeom prst="rect">
            <a:avLst/>
          </a:prstGeom>
        </p:spPr>
      </p:pic>
      <p:pic>
        <p:nvPicPr>
          <p:cNvPr id="5" name="Picture 4" descr="A person wearing a blue tie&#10;&#10;Description automatically generated with low confidence">
            <a:extLst>
              <a:ext uri="{FF2B5EF4-FFF2-40B4-BE49-F238E27FC236}">
                <a16:creationId xmlns:a16="http://schemas.microsoft.com/office/drawing/2014/main" id="{7C7EB0CE-0AA0-01FB-411A-1A53B4815C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3389" y="869768"/>
            <a:ext cx="3189024" cy="532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47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97" y="684640"/>
            <a:ext cx="5057948" cy="62215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Guest Services – Floor Rep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39397" y="1418447"/>
            <a:ext cx="6064868" cy="556163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Synergy Suit Coats #3525/6525/6575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Navy, Black, Steel Grey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34-46S, 34-62R, 38-62L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Ladies’ Sizes: 00-28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Synergy Dress Pants &amp; Skirt #2525/2535/8525/8526/8535/9725/9745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Navy, Black, Steel Grey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28-60  |  Ladies’ Sizes: 00-32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Pinpoint Oxfords #1978/5980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White, Light Blue, Charcoal, French Blue, Silver, Blue/White Stripe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9285" y="2439874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6907" y="2439874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9EE074-D188-455F-B786-2F9D254C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70408" y="2439874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D9EC4-A32C-4EB8-857C-94AC7F0A52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9285" y="4027426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2189CA-59E7-48E0-BFA7-B59D8FBB65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6907" y="4027426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A5DF38-2F51-44C9-BB40-D3E877F160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70408" y="4027426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13BFAB-1B6F-4B5F-8384-D46CCC42C4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49285" y="5380874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F0E9E9-1E5D-408B-AA97-9D53D78E86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56907" y="5380874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62FAD1-16CC-4AF4-83DA-2A3FFCEDCA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70408" y="5380874"/>
            <a:ext cx="182880" cy="182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96218F-73AA-4601-A3F4-96530CB91F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478985" y="5380874"/>
            <a:ext cx="182880" cy="182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C601CE-0BD5-4201-AE9A-38D12E579D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86607" y="5380874"/>
            <a:ext cx="182880" cy="182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54891E-9F75-4E75-B749-9B70835C819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891719" y="5380874"/>
            <a:ext cx="182880" cy="182880"/>
          </a:xfrm>
          <a:prstGeom prst="rect">
            <a:avLst/>
          </a:prstGeom>
        </p:spPr>
      </p:pic>
      <p:pic>
        <p:nvPicPr>
          <p:cNvPr id="9" name="Picture 8" descr="A picture containing person, standing, posing&#10;&#10;Description automatically generated">
            <a:extLst>
              <a:ext uri="{FF2B5EF4-FFF2-40B4-BE49-F238E27FC236}">
                <a16:creationId xmlns:a16="http://schemas.microsoft.com/office/drawing/2014/main" id="{D40837A1-1C3A-50BF-08E1-6051F3A1CC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233" y="230370"/>
            <a:ext cx="3433551" cy="3723689"/>
          </a:xfrm>
          <a:prstGeom prst="rect">
            <a:avLst/>
          </a:prstGeom>
        </p:spPr>
      </p:pic>
      <p:pic>
        <p:nvPicPr>
          <p:cNvPr id="4" name="Picture 3" descr="A picture containing person, outdoor, clothing, suit&#10;&#10;Description automatically generated">
            <a:extLst>
              <a:ext uri="{FF2B5EF4-FFF2-40B4-BE49-F238E27FC236}">
                <a16:creationId xmlns:a16="http://schemas.microsoft.com/office/drawing/2014/main" id="{2E83D5CB-04C2-8894-259A-C605FB4ACF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9345" y="2283148"/>
            <a:ext cx="2970327" cy="445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87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E0A830-8610-473B-BCD3-814E1ECFDC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1"/>
          <a:stretch/>
        </p:blipFill>
        <p:spPr>
          <a:xfrm>
            <a:off x="5992302" y="596934"/>
            <a:ext cx="5977227" cy="538823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62" y="583042"/>
            <a:ext cx="5168484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Guest Services – Floor Rep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30162" y="1329309"/>
            <a:ext cx="5544168" cy="409973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Stand-Up Collar Batiste Shirts #1398/5398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Black, Red, Burgundy, Purple, Steel Grey, Riviera Blue, Caribbean Blue, Cobalt, Platinum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Essential No-Pocket Pant #2796/8794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28-54  |  Ladies’ Sizes: 0-32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0050" y="2289766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7672" y="2289766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9EE074-D188-455F-B786-2F9D254C3B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1173" y="2289766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D9EC4-A32C-4EB8-857C-94AC7F0A52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0050" y="3940429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711A6C-506D-41D3-91C3-DB7E5E6557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467761" y="2289766"/>
            <a:ext cx="182880" cy="1828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FF3EB8-EDF2-440A-941D-618B33A6B1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680446" y="2289766"/>
            <a:ext cx="182880" cy="1828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4B142C3-0B85-4E2F-968F-27F9B9CA8D4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508139" y="2289766"/>
            <a:ext cx="182880" cy="1828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77FE071-2E3A-4DBB-A4BA-A5F966BE00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890102" y="2289766"/>
            <a:ext cx="182880" cy="1828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ED7BDAF-7DC2-4EE2-8EE0-1EFAFCFB737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094118" y="2292779"/>
            <a:ext cx="182880" cy="1828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30D318C-D514-4FBA-AECF-6A53841AB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296934" y="2289766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2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306" y="365891"/>
            <a:ext cx="5168484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Guest Services – Cashier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54059" y="1120855"/>
            <a:ext cx="6064868" cy="556163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Synergy Dress Vests #4525/7526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Navy, Black, Steel Grey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S-4XL  |  Ladies’ Sizes: XS-3XL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Synergy Dress Pants &amp; Skirt #2525/2535/8525/8526/8535/9725/9745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Navy, Black, Steel Grey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28-60  |  Ladies’ Sizes: 00-32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Pinpoint Oxfords #1978/5980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White, Light Blue, Charcoal, French Blue, Silver, Blue/White Stripe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63947" y="1883191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71569" y="1883191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9EE074-D188-455F-B786-2F9D254C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76681" y="1883191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D9EC4-A32C-4EB8-857C-94AC7F0A52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63947" y="3480799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2189CA-59E7-48E0-BFA7-B59D8FBB65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71569" y="3480799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A5DF38-2F51-44C9-BB40-D3E877F160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76681" y="3480799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13BFAB-1B6F-4B5F-8384-D46CCC42C4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63947" y="4828678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F0E9E9-1E5D-408B-AA97-9D53D78E86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71569" y="4828678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62FAD1-16CC-4AF4-83DA-2A3FFCEDCA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76681" y="4828678"/>
            <a:ext cx="182880" cy="182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96218F-73AA-4601-A3F4-96530CB91F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985258" y="4828678"/>
            <a:ext cx="182880" cy="182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C601CE-0BD5-4201-AE9A-38D12E579D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192880" y="4828678"/>
            <a:ext cx="182880" cy="182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54891E-9F75-4E75-B749-9B70835C819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397992" y="4828678"/>
            <a:ext cx="182880" cy="182880"/>
          </a:xfrm>
          <a:prstGeom prst="rect">
            <a:avLst/>
          </a:prstGeom>
        </p:spPr>
      </p:pic>
      <p:pic>
        <p:nvPicPr>
          <p:cNvPr id="12" name="Picture 11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D9946C64-BF13-5469-D0DB-234B8D01BA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310" y="152359"/>
            <a:ext cx="2716246" cy="4946124"/>
          </a:xfrm>
          <a:prstGeom prst="rect">
            <a:avLst/>
          </a:prstGeom>
        </p:spPr>
      </p:pic>
      <p:pic>
        <p:nvPicPr>
          <p:cNvPr id="10" name="Picture 9" descr="A picture containing person, clothing, outdoor, ground&#10;&#10;Description automatically generated">
            <a:extLst>
              <a:ext uri="{FF2B5EF4-FFF2-40B4-BE49-F238E27FC236}">
                <a16:creationId xmlns:a16="http://schemas.microsoft.com/office/drawing/2014/main" id="{88A92470-AB08-48AD-335F-907FA516048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401" r="5864"/>
          <a:stretch/>
        </p:blipFill>
        <p:spPr>
          <a:xfrm>
            <a:off x="3166918" y="2257550"/>
            <a:ext cx="2411846" cy="449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73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0938" y="909848"/>
            <a:ext cx="5168484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Guest Services – Cashier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08CFE64-D76E-4728-8D30-9DAD34267F79}"/>
              </a:ext>
            </a:extLst>
          </p:cNvPr>
          <p:cNvSpPr txBox="1">
            <a:spLocks/>
          </p:cNvSpPr>
          <p:nvPr/>
        </p:nvSpPr>
        <p:spPr>
          <a:xfrm>
            <a:off x="6591078" y="1687479"/>
            <a:ext cx="5416187" cy="4099736"/>
          </a:xfrm>
          <a:prstGeom prst="rect">
            <a:avLst/>
          </a:prstGeom>
        </p:spPr>
        <p:txBody>
          <a:bodyPr vert="horz" lIns="3600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Café Batiste Shirts #1291/5291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White, Black, Burgundy, Purple, Steel Grey, Riviera Blue, Caribbean Blue, Cobalt, Platinum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Essential No-Pocket Pant #2796/8794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28-54  |  Ladies’ Sizes: 0-32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5584A1-CB00-4F92-8EF8-2D228CADA5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323652" y="2647052"/>
            <a:ext cx="182880" cy="1828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990B7A6-0C75-4427-832E-87B4A6AA59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30478" y="2647052"/>
            <a:ext cx="182880" cy="1828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2B169A-4E6E-4D59-8D35-AB028F083C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13583" y="4332702"/>
            <a:ext cx="182880" cy="1828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9A3951-802B-4725-9B83-1E4D409767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37066" y="2647052"/>
            <a:ext cx="182880" cy="1828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13D4821-83FF-42B9-9F1E-CA87FC0518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41362" y="2647052"/>
            <a:ext cx="182880" cy="18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2DB77F-1CCA-4149-BBE6-5AD87E7655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766734" y="2647052"/>
            <a:ext cx="182880" cy="1828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B36B7F-8AC1-429D-ADF8-D92417AD576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142629" y="2647052"/>
            <a:ext cx="182880" cy="1828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6FA432-C31C-4A78-B675-AE0ADFDD451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6645" y="2647052"/>
            <a:ext cx="182880" cy="1828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D0D3397-8094-404F-9B8A-C3D5166E34C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557850" y="2647052"/>
            <a:ext cx="182880" cy="182880"/>
          </a:xfrm>
          <a:prstGeom prst="rect">
            <a:avLst/>
          </a:prstGeom>
        </p:spPr>
      </p:pic>
      <p:pic>
        <p:nvPicPr>
          <p:cNvPr id="8" name="Picture 7" descr="A picture containing person, ground, outdoor, standing&#10;&#10;Description automatically generated">
            <a:extLst>
              <a:ext uri="{FF2B5EF4-FFF2-40B4-BE49-F238E27FC236}">
                <a16:creationId xmlns:a16="http://schemas.microsoft.com/office/drawing/2014/main" id="{8CC9D395-63F0-077A-37B1-B5399B530D7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704" r="18846" b="12017"/>
          <a:stretch/>
        </p:blipFill>
        <p:spPr>
          <a:xfrm>
            <a:off x="166040" y="215109"/>
            <a:ext cx="3318402" cy="5442797"/>
          </a:xfrm>
          <a:prstGeom prst="rect">
            <a:avLst/>
          </a:prstGeom>
        </p:spPr>
      </p:pic>
      <p:pic>
        <p:nvPicPr>
          <p:cNvPr id="10" name="Picture 9" descr="A pair of people's legs&#10;&#10;Description automatically generated with low confidence">
            <a:extLst>
              <a:ext uri="{FF2B5EF4-FFF2-40B4-BE49-F238E27FC236}">
                <a16:creationId xmlns:a16="http://schemas.microsoft.com/office/drawing/2014/main" id="{6A227366-0C6B-0379-4F9A-2FA92A03D59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589" t="3136" r="10738"/>
          <a:stretch/>
        </p:blipFill>
        <p:spPr>
          <a:xfrm>
            <a:off x="3130235" y="2272147"/>
            <a:ext cx="3246388" cy="44473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C5A99D-D77B-5027-AFFE-14C464AC378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116304" y="2647052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51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32" y="185881"/>
            <a:ext cx="5544168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Dealers / Game Attendants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52072751-73E8-432B-AD1A-15EC056114B2}"/>
              </a:ext>
            </a:extLst>
          </p:cNvPr>
          <p:cNvSpPr txBox="1">
            <a:spLocks/>
          </p:cNvSpPr>
          <p:nvPr/>
        </p:nvSpPr>
        <p:spPr>
          <a:xfrm>
            <a:off x="551832" y="1219637"/>
            <a:ext cx="6064868" cy="5416699"/>
          </a:xfrm>
          <a:prstGeom prst="rect">
            <a:avLst/>
          </a:prstGeom>
        </p:spPr>
        <p:txBody>
          <a:bodyPr vert="horz" lIns="3600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Stand-Up Collar Batiste Shirts #1398/5398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Black, Red, Burgundy, Purple, Steel Grey, Riviera Blue, Caribbean Blue, Cobalt, Platinum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Essential No-Pocket Pant #2796/8794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28-54  |  Ladies’ Sizes: 0-32</a:t>
            </a:r>
          </a:p>
          <a:p>
            <a:pPr lvl="1"/>
            <a:endParaRPr lang="en-US" sz="1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Casino Dealer Apron – No Pocket #9021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Size: 11”L x 21”W</a:t>
            </a:r>
          </a:p>
          <a:p>
            <a:pPr lvl="1"/>
            <a:endParaRPr lang="en-US" sz="1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F8990E7-65D8-47A4-A983-A1E5040F86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1720" y="2183996"/>
            <a:ext cx="182880" cy="1828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54B44E8-6FC2-4767-AE76-3A75343B01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69342" y="2183996"/>
            <a:ext cx="182880" cy="1828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C842F15-90D6-4DFE-8AE2-0C88143C69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4454" y="2183996"/>
            <a:ext cx="182880" cy="1828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C4663AF-585E-4F19-B4D6-9AAD6FB919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1720" y="3604136"/>
            <a:ext cx="182880" cy="1828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C45B715-6E18-47F9-8D4F-31BC5F3A0A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89431" y="2183996"/>
            <a:ext cx="182880" cy="1828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A269023-8726-41A8-B44E-FA88DAB31E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893727" y="2183996"/>
            <a:ext cx="182880" cy="1828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3B6186-3441-4987-9EF5-963E70E68AC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38198" y="2183996"/>
            <a:ext cx="182880" cy="1828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7DF5A96-44AD-43C6-BB95-A6DFBD7BCBB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03383" y="2183996"/>
            <a:ext cx="182880" cy="1828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F7E434-2284-4D97-9A48-F1A4A22373E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315788" y="2187009"/>
            <a:ext cx="182880" cy="1828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C846147-5DE3-45D5-A7BA-791DA84BB2C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26993" y="2183996"/>
            <a:ext cx="182880" cy="1828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281772-31C0-4003-8E74-6A10422C2D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1720" y="5029644"/>
            <a:ext cx="182880" cy="182880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2836489-A819-538C-9A08-2372971C26E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2364" y="190852"/>
            <a:ext cx="4300256" cy="5827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28E2BD-D2BD-4B4C-9EC5-3630AD27DCD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271" y="4591751"/>
            <a:ext cx="2772952" cy="198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95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32" y="305949"/>
            <a:ext cx="5544168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Dealers / Game Attendants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1832" y="1152746"/>
            <a:ext cx="6064868" cy="556163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Diamond Brocade Vests #4390/7390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S-5XL  |  Ladies’ Sizes: XS-3XL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Essential No-Pocket Pant #2796/8794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28-54  |  Ladies’ Sizes: 0-32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Banded Collar Batiste Shirts #1392/5392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White, Black, Burgundy, Steel Grey, Riviera Blue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1720" y="1906695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13BFAB-1B6F-4B5F-8384-D46CCC42C4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1720" y="4600902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F0E9E9-1E5D-408B-AA97-9D53D78E86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9342" y="4600902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62FAD1-16CC-4AF4-83DA-2A3FFCEDCA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74454" y="4600902"/>
            <a:ext cx="182880" cy="182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96218F-73AA-4601-A3F4-96530CB91F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683031" y="4600902"/>
            <a:ext cx="182880" cy="182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C601CE-0BD5-4201-AE9A-38D12E579D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890653" y="4600902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F4EB344-0B41-473A-BA18-ACDB13FF55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1720" y="3251532"/>
            <a:ext cx="182880" cy="182880"/>
          </a:xfrm>
          <a:prstGeom prst="rect">
            <a:avLst/>
          </a:prstGeom>
        </p:spPr>
      </p:pic>
      <p:pic>
        <p:nvPicPr>
          <p:cNvPr id="5" name="Picture 4" descr="A picture containing person, clothing, standing, suit&#10;&#10;Description automatically generated">
            <a:extLst>
              <a:ext uri="{FF2B5EF4-FFF2-40B4-BE49-F238E27FC236}">
                <a16:creationId xmlns:a16="http://schemas.microsoft.com/office/drawing/2014/main" id="{17189FD9-1D65-4E7F-D143-57EBDD06A6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2639"/>
          <a:stretch/>
        </p:blipFill>
        <p:spPr>
          <a:xfrm>
            <a:off x="7126588" y="179948"/>
            <a:ext cx="4300078" cy="649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23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281" y="287481"/>
            <a:ext cx="5434281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Beverage / Cocktail Servers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47282" y="1110222"/>
            <a:ext cx="6064868" cy="556163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Batiste Dress Shirts #1292/5292/5293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White, Black, Steel Grey, Riviera Blue, Platinum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Essential Easy Fit Pants #2793/8793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Black, Dark Navy, Steel Grey, Cobblestone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28-60  |  Ladies’ Sizes: 00-32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Herringbone Tie #HB00/HB60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Blue, Navy, Black, Wine, Maize, Titanium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Tie: 58”L x 3-3/4”W  |  Neckerchief: One Size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Denim Waist Apron #9098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 Denim, Indigo Denim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Measurements: 19”L x 28”W  |  One Size Fits Most</a:t>
            </a:r>
          </a:p>
          <a:p>
            <a:pPr lvl="1"/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57170" y="1883195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73181" y="1883195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9EE074-D188-455F-B786-2F9D254C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78293" y="1883195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D9EC4-A32C-4EB8-857C-94AC7F0A52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57170" y="3217225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2189CA-59E7-48E0-BFA7-B59D8FBB65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64792" y="3217225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A5DF38-2F51-44C9-BB40-D3E877F160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69904" y="3217225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13BFAB-1B6F-4B5F-8384-D46CCC42C44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57170" y="4575153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F0E9E9-1E5D-408B-AA97-9D53D78E869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864792" y="4575153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62FAD1-16CC-4AF4-83DA-2A3FFCEDCA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069904" y="4575153"/>
            <a:ext cx="182880" cy="182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96218F-73AA-4601-A3F4-96530CB91F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78481" y="4575153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2C969A-FF5F-424F-ACD8-2568C437028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283405" y="3217225"/>
            <a:ext cx="182880" cy="1828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8F9346-36DE-4FA4-A609-B274E954446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292411" y="1883195"/>
            <a:ext cx="182880" cy="18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A5BA1D-A319-64EB-3C85-F2F5308FFA4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479861" y="4575153"/>
            <a:ext cx="182880" cy="182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2E08B2-0A7A-1353-34ED-4695D64B585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688438" y="4575153"/>
            <a:ext cx="182880" cy="182880"/>
          </a:xfrm>
          <a:prstGeom prst="rect">
            <a:avLst/>
          </a:prstGeom>
        </p:spPr>
      </p:pic>
      <p:pic>
        <p:nvPicPr>
          <p:cNvPr id="9" name="Picture 8" descr="A picture containing person, clothing, standing&#10;&#10;Description automatically generated">
            <a:extLst>
              <a:ext uri="{FF2B5EF4-FFF2-40B4-BE49-F238E27FC236}">
                <a16:creationId xmlns:a16="http://schemas.microsoft.com/office/drawing/2014/main" id="{79FA638F-D915-0D6B-C89F-8EE150C26ED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4944" y="35885"/>
            <a:ext cx="2772894" cy="3190252"/>
          </a:xfrm>
          <a:prstGeom prst="rect">
            <a:avLst/>
          </a:prstGeom>
        </p:spPr>
      </p:pic>
      <p:pic>
        <p:nvPicPr>
          <p:cNvPr id="11" name="Picture 10" descr="A picture containing person, trouser, outdoor, standing&#10;&#10;Description automatically generated">
            <a:extLst>
              <a:ext uri="{FF2B5EF4-FFF2-40B4-BE49-F238E27FC236}">
                <a16:creationId xmlns:a16="http://schemas.microsoft.com/office/drawing/2014/main" id="{4D35F414-FE50-B086-2157-4795FD32B5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040" y="3290917"/>
            <a:ext cx="2712058" cy="3456684"/>
          </a:xfrm>
          <a:prstGeom prst="rect">
            <a:avLst/>
          </a:prstGeom>
        </p:spPr>
      </p:pic>
      <p:pic>
        <p:nvPicPr>
          <p:cNvPr id="12" name="Picture 11" descr="A picture containing person, standing, posing, dark&#10;&#10;Description automatically generated">
            <a:extLst>
              <a:ext uri="{FF2B5EF4-FFF2-40B4-BE49-F238E27FC236}">
                <a16:creationId xmlns:a16="http://schemas.microsoft.com/office/drawing/2014/main" id="{07485BFF-5E37-3D45-10DB-12DD011B99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14984" y="-28895"/>
            <a:ext cx="37540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A9B95A-7D99-2525-6556-63CFA1E8C55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6657170" y="5904506"/>
            <a:ext cx="182880" cy="18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A0D5AD-5059-126B-B6FA-5736B3EDFD1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64792" y="5904506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46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258" y="504748"/>
            <a:ext cx="5434281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Beverage / Cocktail Servers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377259" y="1411147"/>
            <a:ext cx="4905934" cy="556163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Batiste Service Shirt #1031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Black, Burgundy, Steel Grey, Riviera Blue, Platinum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Unisex Sizes: XXS-6XL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Café Broadcloth Shirt #1290/5290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White, Black, Royal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S-3XL, LT-6XLT  |  Ladies’ Sizes: XXS-3XL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Edwards Microfiber Pants #2534/8532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Colors: Tan, Navy, Black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Men’s Sizes: 28-60  |  Ladies’ Sizes: 00-32</a:t>
            </a:r>
          </a:p>
          <a:p>
            <a:pPr lvl="1"/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87147" y="2171245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94769" y="2171245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9EE074-D188-455F-B786-2F9D254C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8270" y="2171245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D9EC4-A32C-4EB8-857C-94AC7F0A52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87147" y="3524297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A5DF38-2F51-44C9-BB40-D3E877F160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93536" y="3524297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13BFAB-1B6F-4B5F-8384-D46CCC42C44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887147" y="4867688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F0E9E9-1E5D-408B-AA97-9D53D78E869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094769" y="4867688"/>
            <a:ext cx="182880" cy="182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62FAD1-16CC-4AF4-83DA-2A3FFCEDCA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308270" y="4867688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76918AE-6504-4ECC-8B37-29C0C483997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13382" y="2171245"/>
            <a:ext cx="182880" cy="182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92E375B-7788-409A-9A1B-C5EB38094EA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718494" y="2171245"/>
            <a:ext cx="182880" cy="182880"/>
          </a:xfrm>
          <a:prstGeom prst="rect">
            <a:avLst/>
          </a:prstGeom>
        </p:spPr>
      </p:pic>
      <p:pic>
        <p:nvPicPr>
          <p:cNvPr id="24" name="Picture 23" descr="A person standing on a staircase&#10;&#10;Description automatically generated with low confidence">
            <a:extLst>
              <a:ext uri="{FF2B5EF4-FFF2-40B4-BE49-F238E27FC236}">
                <a16:creationId xmlns:a16="http://schemas.microsoft.com/office/drawing/2014/main" id="{7D86F29B-0AD9-FB6E-9EA9-1F220B4F3B6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956" t="2698" r="31694" b="5453"/>
          <a:stretch/>
        </p:blipFill>
        <p:spPr>
          <a:xfrm>
            <a:off x="2929800" y="2498966"/>
            <a:ext cx="2993999" cy="40425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0A7786-D183-DE3E-71A5-2CF16EAE5A7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299881" y="3524297"/>
            <a:ext cx="182880" cy="182880"/>
          </a:xfrm>
          <a:prstGeom prst="rect">
            <a:avLst/>
          </a:prstGeom>
        </p:spPr>
      </p:pic>
      <p:pic>
        <p:nvPicPr>
          <p:cNvPr id="12" name="Picture 11" descr="Two people standing next to each other smiling&#10;&#10;Description automatically generated with medium confidence">
            <a:extLst>
              <a:ext uri="{FF2B5EF4-FFF2-40B4-BE49-F238E27FC236}">
                <a16:creationId xmlns:a16="http://schemas.microsoft.com/office/drawing/2014/main" id="{EF85B4E0-853E-2C9E-55CC-8E7E5B73C54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711" r="50866"/>
          <a:stretch/>
        </p:blipFill>
        <p:spPr>
          <a:xfrm>
            <a:off x="192812" y="256651"/>
            <a:ext cx="3078236" cy="386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28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3F5779"/>
      </a:dk1>
      <a:lt1>
        <a:sysClr val="window" lastClr="FFFFFF"/>
      </a:lt1>
      <a:dk2>
        <a:srgbClr val="96556D"/>
      </a:dk2>
      <a:lt2>
        <a:srgbClr val="3B99BB"/>
      </a:lt2>
      <a:accent1>
        <a:srgbClr val="96556D"/>
      </a:accent1>
      <a:accent2>
        <a:srgbClr val="FFFFFF"/>
      </a:accent2>
      <a:accent3>
        <a:srgbClr val="855939"/>
      </a:accent3>
      <a:accent4>
        <a:srgbClr val="3D8C74"/>
      </a:accent4>
      <a:accent5>
        <a:srgbClr val="999999"/>
      </a:accent5>
      <a:accent6>
        <a:srgbClr val="3B99BB"/>
      </a:accent6>
      <a:hlink>
        <a:srgbClr val="3F5779"/>
      </a:hlink>
      <a:folHlink>
        <a:srgbClr val="3F577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6D3B4F">
                <a:alpha val="20000"/>
              </a:srgbClr>
            </a:gs>
            <a:gs pos="100000">
              <a:schemeClr val="bg2">
                <a:alpha val="20000"/>
              </a:schemeClr>
            </a:gs>
          </a:gsLst>
          <a:lin ang="108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etail_PitchDeck_MO - v7.potx" id="{04ED404D-92C0-42EC-90F3-6105F195F488}" vid="{403B413F-466D-4546-828D-306206A851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866cd2-63d0-439c-8100-651eb9c32e34">
      <Terms xmlns="http://schemas.microsoft.com/office/infopath/2007/PartnerControls"/>
    </lcf76f155ced4ddcb4097134ff3c332f>
    <TaxCatchAll xmlns="7a886bb2-450b-4743-ae0f-1bb4eb6a525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1EF0749456C44F93144CB9CD5714AC" ma:contentTypeVersion="17" ma:contentTypeDescription="Create a new document." ma:contentTypeScope="" ma:versionID="087c0b84d9dc4bfa0e802c78baf6f345">
  <xsd:schema xmlns:xsd="http://www.w3.org/2001/XMLSchema" xmlns:xs="http://www.w3.org/2001/XMLSchema" xmlns:p="http://schemas.microsoft.com/office/2006/metadata/properties" xmlns:ns2="0b866cd2-63d0-439c-8100-651eb9c32e34" xmlns:ns3="7a886bb2-450b-4743-ae0f-1bb4eb6a525f" targetNamespace="http://schemas.microsoft.com/office/2006/metadata/properties" ma:root="true" ma:fieldsID="7d5003461ba931143f183547a1262981" ns2:_="" ns3:_="">
    <xsd:import namespace="0b866cd2-63d0-439c-8100-651eb9c32e34"/>
    <xsd:import namespace="7a886bb2-450b-4743-ae0f-1bb4eb6a52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866cd2-63d0-439c-8100-651eb9c32e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1284b58-af36-48a9-ba65-dfba7934f9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86bb2-450b-4743-ae0f-1bb4eb6a525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e62460-9597-4156-b86d-8f79a908a536}" ma:internalName="TaxCatchAll" ma:showField="CatchAllData" ma:web="7a886bb2-450b-4743-ae0f-1bb4eb6a52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83BA9C-2774-4E43-AF70-5CEB4147597F}">
  <ds:schemaRefs>
    <ds:schemaRef ds:uri="http://schemas.microsoft.com/office/2006/metadata/properties"/>
    <ds:schemaRef ds:uri="http://schemas.microsoft.com/office/infopath/2007/PartnerControls"/>
    <ds:schemaRef ds:uri="0b866cd2-63d0-439c-8100-651eb9c32e34"/>
    <ds:schemaRef ds:uri="7a886bb2-450b-4743-ae0f-1bb4eb6a525f"/>
  </ds:schemaRefs>
</ds:datastoreItem>
</file>

<file path=customXml/itemProps2.xml><?xml version="1.0" encoding="utf-8"?>
<ds:datastoreItem xmlns:ds="http://schemas.openxmlformats.org/officeDocument/2006/customXml" ds:itemID="{329BFADF-6733-4BF3-8C06-03E6931AFC67}"/>
</file>

<file path=customXml/itemProps3.xml><?xml version="1.0" encoding="utf-8"?>
<ds:datastoreItem xmlns:ds="http://schemas.openxmlformats.org/officeDocument/2006/customXml" ds:itemID="{54799FF8-3A4D-423C-A60C-773D31E346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Retail pitch deck</Template>
  <TotalTime>1135</TotalTime>
  <Words>1378</Words>
  <Application>Microsoft Office PowerPoint</Application>
  <PresentationFormat>Widescreen</PresentationFormat>
  <Paragraphs>244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Office Theme</vt:lpstr>
      <vt:lpstr>PowerPoint Presentation</vt:lpstr>
      <vt:lpstr>Guest Services – Floor Rep</vt:lpstr>
      <vt:lpstr>Guest Services – Floor Rep</vt:lpstr>
      <vt:lpstr>Guest Services – Cashier</vt:lpstr>
      <vt:lpstr>Guest Services – Cashier</vt:lpstr>
      <vt:lpstr>Dealers / Game Attendants</vt:lpstr>
      <vt:lpstr>Dealers / Game Attendants</vt:lpstr>
      <vt:lpstr>Beverage / Cocktail Servers</vt:lpstr>
      <vt:lpstr>Beverage / Cocktail Servers</vt:lpstr>
      <vt:lpstr>Restaurant</vt:lpstr>
      <vt:lpstr>Culinary</vt:lpstr>
      <vt:lpstr>Culinary</vt:lpstr>
      <vt:lpstr>Valet / Parking</vt:lpstr>
      <vt:lpstr>Security</vt:lpstr>
      <vt:lpstr>Security</vt:lpstr>
      <vt:lpstr>Security</vt:lpstr>
      <vt:lpstr>Management</vt:lpstr>
      <vt:lpstr>Management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HOTEL UNIFORMS</dc:title>
  <dc:creator>Bryan Kiel</dc:creator>
  <cp:lastModifiedBy>Maci Wilson</cp:lastModifiedBy>
  <cp:revision>57</cp:revision>
  <dcterms:created xsi:type="dcterms:W3CDTF">2021-02-08T19:29:58Z</dcterms:created>
  <dcterms:modified xsi:type="dcterms:W3CDTF">2023-10-05T12:34:18Z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2018-08-01T18:56:47.5600812Z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0x010100161EF0749456C44F93144CB9CD5714AC</vt:lpwstr>
  </property>
  <property fmtid="{D5CDD505-2E9C-101B-9397-08002B2CF9AE}" pid="11" name="Order">
    <vt:r8>15597600</vt:r8>
  </property>
  <property fmtid="{D5CDD505-2E9C-101B-9397-08002B2CF9AE}" pid="12" name="MediaServiceImageTags">
    <vt:lpwstr/>
  </property>
</Properties>
</file>